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58"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662A0-EC47-344B-B6EB-12261C5C8E0F}" v="423" dt="2026-02-02T14:20:50.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9"/>
    <p:restoredTop sz="94700"/>
  </p:normalViewPr>
  <p:slideViewPr>
    <p:cSldViewPr snapToGrid="0">
      <p:cViewPr varScale="1">
        <p:scale>
          <a:sx n="107" d="100"/>
          <a:sy n="107" d="100"/>
        </p:scale>
        <p:origin x="192"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modSld modMainMaster">
      <pc:chgData name="Colon, Jeffrey M." userId="615143b1-cdee-493d-9a9d-1565ce8666d9" providerId="ADAL" clId="{DC1DB158-BAB1-5930-B714-AEF472873853}" dt="2026-01-30T19:50:38.102" v="245" actId="403"/>
      <pc:docMkLst>
        <pc:docMk/>
      </pc:docMkLst>
      <pc:sldChg chg="modSp mod">
        <pc:chgData name="Colon, Jeffrey M." userId="615143b1-cdee-493d-9a9d-1565ce8666d9" providerId="ADAL" clId="{DC1DB158-BAB1-5930-B714-AEF472873853}" dt="2026-01-30T17:30:30.590" v="1" actId="20577"/>
        <pc:sldMkLst>
          <pc:docMk/>
          <pc:sldMk cId="298632931" sldId="257"/>
        </pc:sldMkLst>
        <pc:spChg chg="mod">
          <ac:chgData name="Colon, Jeffrey M." userId="615143b1-cdee-493d-9a9d-1565ce8666d9" providerId="ADAL" clId="{DC1DB158-BAB1-5930-B714-AEF472873853}" dt="2026-01-30T17:30:30.590" v="1" actId="20577"/>
          <ac:spMkLst>
            <pc:docMk/>
            <pc:sldMk cId="298632931" sldId="257"/>
            <ac:spMk id="5" creationId="{4D824EC7-22FF-8085-4D25-F0249659D926}"/>
          </ac:spMkLst>
        </pc:spChg>
      </pc:sldChg>
      <pc:sldChg chg="addSp delSp mod">
        <pc:chgData name="Colon, Jeffrey M." userId="615143b1-cdee-493d-9a9d-1565ce8666d9" providerId="ADAL" clId="{DC1DB158-BAB1-5930-B714-AEF472873853}" dt="2026-01-30T17:41:17.592" v="40" actId="9405"/>
        <pc:sldMkLst>
          <pc:docMk/>
          <pc:sldMk cId="1666075646" sldId="259"/>
        </pc:sldMkLst>
      </pc:sldChg>
      <pc:sldChg chg="modSp mod">
        <pc:chgData name="Colon, Jeffrey M." userId="615143b1-cdee-493d-9a9d-1565ce8666d9" providerId="ADAL" clId="{DC1DB158-BAB1-5930-B714-AEF472873853}" dt="2026-01-30T17:32:00.498" v="4" actId="20577"/>
        <pc:sldMkLst>
          <pc:docMk/>
          <pc:sldMk cId="2381105673" sldId="260"/>
        </pc:sldMkLst>
        <pc:spChg chg="mod">
          <ac:chgData name="Colon, Jeffrey M." userId="615143b1-cdee-493d-9a9d-1565ce8666d9" providerId="ADAL" clId="{DC1DB158-BAB1-5930-B714-AEF472873853}" dt="2026-01-30T17:32:00.498" v="4" actId="20577"/>
          <ac:spMkLst>
            <pc:docMk/>
            <pc:sldMk cId="2381105673" sldId="260"/>
            <ac:spMk id="3" creationId="{963B3086-AD9E-D45E-E9BA-5C87869C37F4}"/>
          </ac:spMkLst>
        </pc:spChg>
      </pc:sldChg>
      <pc:sldChg chg="modSp mod modAnim">
        <pc:chgData name="Colon, Jeffrey M." userId="615143b1-cdee-493d-9a9d-1565ce8666d9" providerId="ADAL" clId="{DC1DB158-BAB1-5930-B714-AEF472873853}" dt="2026-01-30T17:34:18.972" v="16"/>
        <pc:sldMkLst>
          <pc:docMk/>
          <pc:sldMk cId="2044214460" sldId="261"/>
        </pc:sldMkLst>
        <pc:spChg chg="mod">
          <ac:chgData name="Colon, Jeffrey M." userId="615143b1-cdee-493d-9a9d-1565ce8666d9" providerId="ADAL" clId="{DC1DB158-BAB1-5930-B714-AEF472873853}" dt="2026-01-30T17:32:36.144" v="7" actId="1076"/>
          <ac:spMkLst>
            <pc:docMk/>
            <pc:sldMk cId="2044214460" sldId="261"/>
            <ac:spMk id="19" creationId="{D7822618-5E40-487C-9A9A-F3D627005C35}"/>
          </ac:spMkLst>
        </pc:spChg>
        <pc:spChg chg="mod">
          <ac:chgData name="Colon, Jeffrey M." userId="615143b1-cdee-493d-9a9d-1565ce8666d9" providerId="ADAL" clId="{DC1DB158-BAB1-5930-B714-AEF472873853}" dt="2026-01-30T17:32:36.144" v="7" actId="1076"/>
          <ac:spMkLst>
            <pc:docMk/>
            <pc:sldMk cId="2044214460" sldId="261"/>
            <ac:spMk id="24" creationId="{B3BA7CEC-F3BA-2E19-B4E3-542D77A203E5}"/>
          </ac:spMkLst>
        </pc:spChg>
        <pc:spChg chg="mod">
          <ac:chgData name="Colon, Jeffrey M." userId="615143b1-cdee-493d-9a9d-1565ce8666d9" providerId="ADAL" clId="{DC1DB158-BAB1-5930-B714-AEF472873853}" dt="2026-01-30T17:32:36.144" v="7" actId="1076"/>
          <ac:spMkLst>
            <pc:docMk/>
            <pc:sldMk cId="2044214460" sldId="261"/>
            <ac:spMk id="25" creationId="{49D0FB96-1907-2D32-DBD5-8523177BAF55}"/>
          </ac:spMkLst>
        </pc:spChg>
        <pc:picChg chg="mod">
          <ac:chgData name="Colon, Jeffrey M." userId="615143b1-cdee-493d-9a9d-1565ce8666d9" providerId="ADAL" clId="{DC1DB158-BAB1-5930-B714-AEF472873853}" dt="2026-01-30T17:33:56.963" v="13" actId="14100"/>
          <ac:picMkLst>
            <pc:docMk/>
            <pc:sldMk cId="2044214460" sldId="261"/>
            <ac:picMk id="23" creationId="{3E01E82D-275C-55C7-9C11-66E7EF58E9C8}"/>
          </ac:picMkLst>
        </pc:picChg>
        <pc:cxnChg chg="mod">
          <ac:chgData name="Colon, Jeffrey M." userId="615143b1-cdee-493d-9a9d-1565ce8666d9" providerId="ADAL" clId="{DC1DB158-BAB1-5930-B714-AEF472873853}" dt="2026-01-30T17:32:36.144" v="7" actId="1076"/>
          <ac:cxnSpMkLst>
            <pc:docMk/>
            <pc:sldMk cId="2044214460" sldId="261"/>
            <ac:cxnSpMk id="27" creationId="{15767CC8-ECF4-E952-DED3-38018BC1C64D}"/>
          </ac:cxnSpMkLst>
        </pc:cxnChg>
      </pc:sldChg>
      <pc:sldChg chg="addSp delSp modSp mod modAnim">
        <pc:chgData name="Colon, Jeffrey M." userId="615143b1-cdee-493d-9a9d-1565ce8666d9" providerId="ADAL" clId="{DC1DB158-BAB1-5930-B714-AEF472873853}" dt="2026-01-30T17:47:57.746" v="72"/>
        <pc:sldMkLst>
          <pc:docMk/>
          <pc:sldMk cId="613297430" sldId="262"/>
        </pc:sldMkLst>
        <pc:spChg chg="mod">
          <ac:chgData name="Colon, Jeffrey M." userId="615143b1-cdee-493d-9a9d-1565ce8666d9" providerId="ADAL" clId="{DC1DB158-BAB1-5930-B714-AEF472873853}" dt="2026-01-30T17:41:43.900" v="42" actId="20577"/>
          <ac:spMkLst>
            <pc:docMk/>
            <pc:sldMk cId="613297430" sldId="262"/>
            <ac:spMk id="3" creationId="{A300B428-772A-CBF0-9174-AE9B3437A88A}"/>
          </ac:spMkLst>
        </pc:spChg>
        <pc:picChg chg="mod">
          <ac:chgData name="Colon, Jeffrey M." userId="615143b1-cdee-493d-9a9d-1565ce8666d9" providerId="ADAL" clId="{DC1DB158-BAB1-5930-B714-AEF472873853}" dt="2026-01-30T17:46:51.623" v="67" actId="1076"/>
          <ac:picMkLst>
            <pc:docMk/>
            <pc:sldMk cId="613297430" sldId="262"/>
            <ac:picMk id="8" creationId="{CE526523-681B-38CA-C9A4-6247F71E8A29}"/>
          </ac:picMkLst>
        </pc:picChg>
        <pc:inkChg chg="add">
          <ac:chgData name="Colon, Jeffrey M." userId="615143b1-cdee-493d-9a9d-1565ce8666d9" providerId="ADAL" clId="{DC1DB158-BAB1-5930-B714-AEF472873853}" dt="2026-01-30T17:44:39.520" v="56" actId="9405"/>
          <ac:inkMkLst>
            <pc:docMk/>
            <pc:sldMk cId="613297430" sldId="262"/>
            <ac:inkMk id="26" creationId="{70E00FA7-1EED-8DE5-C721-A6AA8D1D64BB}"/>
          </ac:inkMkLst>
        </pc:inkChg>
        <pc:inkChg chg="add">
          <ac:chgData name="Colon, Jeffrey M." userId="615143b1-cdee-493d-9a9d-1565ce8666d9" providerId="ADAL" clId="{DC1DB158-BAB1-5930-B714-AEF472873853}" dt="2026-01-30T17:44:44.110" v="57" actId="9405"/>
          <ac:inkMkLst>
            <pc:docMk/>
            <pc:sldMk cId="613297430" sldId="262"/>
            <ac:inkMk id="27" creationId="{160CA006-E148-5C27-AD8D-5B04CD33B437}"/>
          </ac:inkMkLst>
        </pc:inkChg>
        <pc:inkChg chg="add">
          <ac:chgData name="Colon, Jeffrey M." userId="615143b1-cdee-493d-9a9d-1565ce8666d9" providerId="ADAL" clId="{DC1DB158-BAB1-5930-B714-AEF472873853}" dt="2026-01-30T17:44:48.176" v="58" actId="9405"/>
          <ac:inkMkLst>
            <pc:docMk/>
            <pc:sldMk cId="613297430" sldId="262"/>
            <ac:inkMk id="28" creationId="{3E22D916-8F27-27A6-70A8-A0632261B530}"/>
          </ac:inkMkLst>
        </pc:inkChg>
        <pc:inkChg chg="add">
          <ac:chgData name="Colon, Jeffrey M." userId="615143b1-cdee-493d-9a9d-1565ce8666d9" providerId="ADAL" clId="{DC1DB158-BAB1-5930-B714-AEF472873853}" dt="2026-01-30T17:44:51.176" v="59" actId="9405"/>
          <ac:inkMkLst>
            <pc:docMk/>
            <pc:sldMk cId="613297430" sldId="262"/>
            <ac:inkMk id="29" creationId="{8F0B6353-960D-A2A1-FC30-85C69CFC6589}"/>
          </ac:inkMkLst>
        </pc:inkChg>
        <pc:inkChg chg="add">
          <ac:chgData name="Colon, Jeffrey M." userId="615143b1-cdee-493d-9a9d-1565ce8666d9" providerId="ADAL" clId="{DC1DB158-BAB1-5930-B714-AEF472873853}" dt="2026-01-30T17:45:20.510" v="60" actId="9405"/>
          <ac:inkMkLst>
            <pc:docMk/>
            <pc:sldMk cId="613297430" sldId="262"/>
            <ac:inkMk id="30" creationId="{FA6036A3-4ECF-AA6A-88ED-3C38D8A13F0D}"/>
          </ac:inkMkLst>
        </pc:inkChg>
        <pc:inkChg chg="add">
          <ac:chgData name="Colon, Jeffrey M." userId="615143b1-cdee-493d-9a9d-1565ce8666d9" providerId="ADAL" clId="{DC1DB158-BAB1-5930-B714-AEF472873853}" dt="2026-01-30T17:45:24.676" v="61" actId="9405"/>
          <ac:inkMkLst>
            <pc:docMk/>
            <pc:sldMk cId="613297430" sldId="262"/>
            <ac:inkMk id="31" creationId="{95E035EE-9D38-C7AE-1F4A-CD0A177C12E1}"/>
          </ac:inkMkLst>
        </pc:inkChg>
      </pc:sldChg>
      <pc:sldChg chg="addSp mod modAnim">
        <pc:chgData name="Colon, Jeffrey M." userId="615143b1-cdee-493d-9a9d-1565ce8666d9" providerId="ADAL" clId="{DC1DB158-BAB1-5930-B714-AEF472873853}" dt="2026-01-30T17:53:24.071" v="90"/>
        <pc:sldMkLst>
          <pc:docMk/>
          <pc:sldMk cId="2845043038" sldId="264"/>
        </pc:sldMkLst>
        <pc:inkChg chg="add">
          <ac:chgData name="Colon, Jeffrey M." userId="615143b1-cdee-493d-9a9d-1565ce8666d9" providerId="ADAL" clId="{DC1DB158-BAB1-5930-B714-AEF472873853}" dt="2026-01-30T17:49:22.166" v="74" actId="9405"/>
          <ac:inkMkLst>
            <pc:docMk/>
            <pc:sldMk cId="2845043038" sldId="264"/>
            <ac:inkMk id="2" creationId="{DBBB62CB-891C-272E-5A28-909AE864B0D1}"/>
          </ac:inkMkLst>
        </pc:inkChg>
        <pc:inkChg chg="add">
          <ac:chgData name="Colon, Jeffrey M." userId="615143b1-cdee-493d-9a9d-1565ce8666d9" providerId="ADAL" clId="{DC1DB158-BAB1-5930-B714-AEF472873853}" dt="2026-01-30T17:49:27.476" v="75" actId="9405"/>
          <ac:inkMkLst>
            <pc:docMk/>
            <pc:sldMk cId="2845043038" sldId="264"/>
            <ac:inkMk id="6" creationId="{9FAF8FF7-8166-1324-0C98-1F4A43B3459D}"/>
          </ac:inkMkLst>
        </pc:inkChg>
        <pc:inkChg chg="add">
          <ac:chgData name="Colon, Jeffrey M." userId="615143b1-cdee-493d-9a9d-1565ce8666d9" providerId="ADAL" clId="{DC1DB158-BAB1-5930-B714-AEF472873853}" dt="2026-01-30T17:50:34.846" v="76" actId="9405"/>
          <ac:inkMkLst>
            <pc:docMk/>
            <pc:sldMk cId="2845043038" sldId="264"/>
            <ac:inkMk id="8" creationId="{B6ADB7AC-2F35-E27F-5FC6-7FDDB7504383}"/>
          </ac:inkMkLst>
        </pc:inkChg>
        <pc:inkChg chg="add">
          <ac:chgData name="Colon, Jeffrey M." userId="615143b1-cdee-493d-9a9d-1565ce8666d9" providerId="ADAL" clId="{DC1DB158-BAB1-5930-B714-AEF472873853}" dt="2026-01-30T17:50:47.774" v="77" actId="9405"/>
          <ac:inkMkLst>
            <pc:docMk/>
            <pc:sldMk cId="2845043038" sldId="264"/>
            <ac:inkMk id="10" creationId="{E5674DF4-203B-DBD9-7754-30EF68A91E7C}"/>
          </ac:inkMkLst>
        </pc:inkChg>
        <pc:inkChg chg="add">
          <ac:chgData name="Colon, Jeffrey M." userId="615143b1-cdee-493d-9a9d-1565ce8666d9" providerId="ADAL" clId="{DC1DB158-BAB1-5930-B714-AEF472873853}" dt="2026-01-30T17:50:49.815" v="78" actId="9405"/>
          <ac:inkMkLst>
            <pc:docMk/>
            <pc:sldMk cId="2845043038" sldId="264"/>
            <ac:inkMk id="11" creationId="{498BA746-3BDD-4C6B-37E5-143988953CA7}"/>
          </ac:inkMkLst>
        </pc:inkChg>
        <pc:inkChg chg="add">
          <ac:chgData name="Colon, Jeffrey M." userId="615143b1-cdee-493d-9a9d-1565ce8666d9" providerId="ADAL" clId="{DC1DB158-BAB1-5930-B714-AEF472873853}" dt="2026-01-30T17:51:28.142" v="79" actId="9405"/>
          <ac:inkMkLst>
            <pc:docMk/>
            <pc:sldMk cId="2845043038" sldId="264"/>
            <ac:inkMk id="12" creationId="{5D96A0D3-D8B6-7CE6-4BC7-9CFAEF47A10F}"/>
          </ac:inkMkLst>
        </pc:inkChg>
        <pc:inkChg chg="add">
          <ac:chgData name="Colon, Jeffrey M." userId="615143b1-cdee-493d-9a9d-1565ce8666d9" providerId="ADAL" clId="{DC1DB158-BAB1-5930-B714-AEF472873853}" dt="2026-01-30T17:51:42.259" v="80" actId="9405"/>
          <ac:inkMkLst>
            <pc:docMk/>
            <pc:sldMk cId="2845043038" sldId="264"/>
            <ac:inkMk id="13" creationId="{F06FCB3C-EC90-6174-E58D-215D72E9653C}"/>
          </ac:inkMkLst>
        </pc:inkChg>
      </pc:sldChg>
      <pc:sldChg chg="addSp delSp mod modAnim">
        <pc:chgData name="Colon, Jeffrey M." userId="615143b1-cdee-493d-9a9d-1565ce8666d9" providerId="ADAL" clId="{DC1DB158-BAB1-5930-B714-AEF472873853}" dt="2026-01-30T18:55:02.079" v="100"/>
        <pc:sldMkLst>
          <pc:docMk/>
          <pc:sldMk cId="1009480795" sldId="267"/>
        </pc:sldMkLst>
        <pc:inkChg chg="add">
          <ac:chgData name="Colon, Jeffrey M." userId="615143b1-cdee-493d-9a9d-1565ce8666d9" providerId="ADAL" clId="{DC1DB158-BAB1-5930-B714-AEF472873853}" dt="2026-01-30T18:54:00.473" v="93" actId="9405"/>
          <ac:inkMkLst>
            <pc:docMk/>
            <pc:sldMk cId="1009480795" sldId="267"/>
            <ac:inkMk id="2" creationId="{3E0C0A86-3C9E-042A-82B7-9DF89003BAD4}"/>
          </ac:inkMkLst>
        </pc:inkChg>
        <pc:inkChg chg="add">
          <ac:chgData name="Colon, Jeffrey M." userId="615143b1-cdee-493d-9a9d-1565ce8666d9" providerId="ADAL" clId="{DC1DB158-BAB1-5930-B714-AEF472873853}" dt="2026-01-30T18:54:08.455" v="94" actId="9405"/>
          <ac:inkMkLst>
            <pc:docMk/>
            <pc:sldMk cId="1009480795" sldId="267"/>
            <ac:inkMk id="6" creationId="{65A15B84-FDB4-4854-B4DD-258CB4216230}"/>
          </ac:inkMkLst>
        </pc:inkChg>
        <pc:inkChg chg="add">
          <ac:chgData name="Colon, Jeffrey M." userId="615143b1-cdee-493d-9a9d-1565ce8666d9" providerId="ADAL" clId="{DC1DB158-BAB1-5930-B714-AEF472873853}" dt="2026-01-30T18:54:16.287" v="95" actId="9405"/>
          <ac:inkMkLst>
            <pc:docMk/>
            <pc:sldMk cId="1009480795" sldId="267"/>
            <ac:inkMk id="8" creationId="{749DC0EB-6D34-9CA6-970E-BD186C369DDD}"/>
          </ac:inkMkLst>
        </pc:inkChg>
        <pc:inkChg chg="add">
          <ac:chgData name="Colon, Jeffrey M." userId="615143b1-cdee-493d-9a9d-1565ce8666d9" providerId="ADAL" clId="{DC1DB158-BAB1-5930-B714-AEF472873853}" dt="2026-01-30T18:54:22.887" v="96" actId="9405"/>
          <ac:inkMkLst>
            <pc:docMk/>
            <pc:sldMk cId="1009480795" sldId="267"/>
            <ac:inkMk id="10" creationId="{A68040D6-060E-0523-60BD-BC5E36151A2E}"/>
          </ac:inkMkLst>
        </pc:inkChg>
      </pc:sldChg>
      <pc:sldChg chg="addSp mod modAnim">
        <pc:chgData name="Colon, Jeffrey M." userId="615143b1-cdee-493d-9a9d-1565ce8666d9" providerId="ADAL" clId="{DC1DB158-BAB1-5930-B714-AEF472873853}" dt="2026-01-30T18:56:09.572" v="106"/>
        <pc:sldMkLst>
          <pc:docMk/>
          <pc:sldMk cId="3037198592" sldId="269"/>
        </pc:sldMkLst>
        <pc:inkChg chg="add">
          <ac:chgData name="Colon, Jeffrey M." userId="615143b1-cdee-493d-9a9d-1565ce8666d9" providerId="ADAL" clId="{DC1DB158-BAB1-5930-B714-AEF472873853}" dt="2026-01-30T18:55:32.370" v="101" actId="9405"/>
          <ac:inkMkLst>
            <pc:docMk/>
            <pc:sldMk cId="3037198592" sldId="269"/>
            <ac:inkMk id="2" creationId="{3C752D6F-1EAF-CFD3-681B-90B191E2846B}"/>
          </ac:inkMkLst>
        </pc:inkChg>
        <pc:inkChg chg="add">
          <ac:chgData name="Colon, Jeffrey M." userId="615143b1-cdee-493d-9a9d-1565ce8666d9" providerId="ADAL" clId="{DC1DB158-BAB1-5930-B714-AEF472873853}" dt="2026-01-30T18:55:35.921" v="102" actId="9405"/>
          <ac:inkMkLst>
            <pc:docMk/>
            <pc:sldMk cId="3037198592" sldId="269"/>
            <ac:inkMk id="6" creationId="{49659FFE-97A1-E855-368C-372DDB97CEF2}"/>
          </ac:inkMkLst>
        </pc:inkChg>
        <pc:inkChg chg="add">
          <ac:chgData name="Colon, Jeffrey M." userId="615143b1-cdee-493d-9a9d-1565ce8666d9" providerId="ADAL" clId="{DC1DB158-BAB1-5930-B714-AEF472873853}" dt="2026-01-30T18:55:50.738" v="103" actId="9405"/>
          <ac:inkMkLst>
            <pc:docMk/>
            <pc:sldMk cId="3037198592" sldId="269"/>
            <ac:inkMk id="8" creationId="{2A37AF6F-C48F-78B6-CEB2-58A7F409E071}"/>
          </ac:inkMkLst>
        </pc:inkChg>
        <pc:inkChg chg="add">
          <ac:chgData name="Colon, Jeffrey M." userId="615143b1-cdee-493d-9a9d-1565ce8666d9" providerId="ADAL" clId="{DC1DB158-BAB1-5930-B714-AEF472873853}" dt="2026-01-30T18:55:56.019" v="104" actId="9405"/>
          <ac:inkMkLst>
            <pc:docMk/>
            <pc:sldMk cId="3037198592" sldId="269"/>
            <ac:inkMk id="9" creationId="{BAAD3BD9-EC9B-0BF3-4EDF-481ED63CF8E4}"/>
          </ac:inkMkLst>
        </pc:inkChg>
      </pc:sldChg>
      <pc:sldChg chg="addSp delSp modSp mod modAnim">
        <pc:chgData name="Colon, Jeffrey M." userId="615143b1-cdee-493d-9a9d-1565ce8666d9" providerId="ADAL" clId="{DC1DB158-BAB1-5930-B714-AEF472873853}" dt="2026-01-30T19:13:28.303" v="127"/>
        <pc:sldMkLst>
          <pc:docMk/>
          <pc:sldMk cId="3482371787" sldId="270"/>
        </pc:sldMkLst>
        <pc:picChg chg="add mod">
          <ac:chgData name="Colon, Jeffrey M." userId="615143b1-cdee-493d-9a9d-1565ce8666d9" providerId="ADAL" clId="{DC1DB158-BAB1-5930-B714-AEF472873853}" dt="2026-01-30T19:11:25.029" v="117" actId="14100"/>
          <ac:picMkLst>
            <pc:docMk/>
            <pc:sldMk cId="3482371787" sldId="270"/>
            <ac:picMk id="10" creationId="{1F13AACA-10FE-56FA-C5D1-94412B2B114C}"/>
          </ac:picMkLst>
        </pc:picChg>
        <pc:inkChg chg="add">
          <ac:chgData name="Colon, Jeffrey M." userId="615143b1-cdee-493d-9a9d-1565ce8666d9" providerId="ADAL" clId="{DC1DB158-BAB1-5930-B714-AEF472873853}" dt="2026-01-30T19:11:47.515" v="118" actId="9405"/>
          <ac:inkMkLst>
            <pc:docMk/>
            <pc:sldMk cId="3482371787" sldId="270"/>
            <ac:inkMk id="11" creationId="{54520D40-1F3A-B6E7-AD89-C7E5BEE5D3DE}"/>
          </ac:inkMkLst>
        </pc:inkChg>
        <pc:inkChg chg="add">
          <ac:chgData name="Colon, Jeffrey M." userId="615143b1-cdee-493d-9a9d-1565ce8666d9" providerId="ADAL" clId="{DC1DB158-BAB1-5930-B714-AEF472873853}" dt="2026-01-30T19:11:49.347" v="119" actId="9405"/>
          <ac:inkMkLst>
            <pc:docMk/>
            <pc:sldMk cId="3482371787" sldId="270"/>
            <ac:inkMk id="12" creationId="{1F2280A2-A38E-A1DB-F164-D32207A04435}"/>
          </ac:inkMkLst>
        </pc:inkChg>
        <pc:inkChg chg="add">
          <ac:chgData name="Colon, Jeffrey M." userId="615143b1-cdee-493d-9a9d-1565ce8666d9" providerId="ADAL" clId="{DC1DB158-BAB1-5930-B714-AEF472873853}" dt="2026-01-30T19:12:14.299" v="120" actId="9405"/>
          <ac:inkMkLst>
            <pc:docMk/>
            <pc:sldMk cId="3482371787" sldId="270"/>
            <ac:inkMk id="13" creationId="{8735A5E0-2116-B7C0-495D-A7C8DBA6B3DF}"/>
          </ac:inkMkLst>
        </pc:inkChg>
        <pc:inkChg chg="add">
          <ac:chgData name="Colon, Jeffrey M." userId="615143b1-cdee-493d-9a9d-1565ce8666d9" providerId="ADAL" clId="{DC1DB158-BAB1-5930-B714-AEF472873853}" dt="2026-01-30T19:12:16.782" v="121" actId="9405"/>
          <ac:inkMkLst>
            <pc:docMk/>
            <pc:sldMk cId="3482371787" sldId="270"/>
            <ac:inkMk id="14" creationId="{DB601115-03B2-310E-557E-51B9CC213CD4}"/>
          </ac:inkMkLst>
        </pc:inkChg>
        <pc:inkChg chg="add">
          <ac:chgData name="Colon, Jeffrey M." userId="615143b1-cdee-493d-9a9d-1565ce8666d9" providerId="ADAL" clId="{DC1DB158-BAB1-5930-B714-AEF472873853}" dt="2026-01-30T19:12:48.816" v="122" actId="9405"/>
          <ac:inkMkLst>
            <pc:docMk/>
            <pc:sldMk cId="3482371787" sldId="270"/>
            <ac:inkMk id="15" creationId="{98565FF8-5FBB-7D30-174C-A775DDCB934C}"/>
          </ac:inkMkLst>
        </pc:inkChg>
      </pc:sldChg>
      <pc:sldChg chg="modAnim">
        <pc:chgData name="Colon, Jeffrey M." userId="615143b1-cdee-493d-9a9d-1565ce8666d9" providerId="ADAL" clId="{DC1DB158-BAB1-5930-B714-AEF472873853}" dt="2026-01-30T19:14:47.493" v="132"/>
        <pc:sldMkLst>
          <pc:docMk/>
          <pc:sldMk cId="3561501512" sldId="271"/>
        </pc:sldMkLst>
      </pc:sldChg>
      <pc:sldChg chg="addSp delSp modSp new mod">
        <pc:chgData name="Colon, Jeffrey M." userId="615143b1-cdee-493d-9a9d-1565ce8666d9" providerId="ADAL" clId="{DC1DB158-BAB1-5930-B714-AEF472873853}" dt="2026-01-30T19:16:59.065" v="181" actId="20577"/>
        <pc:sldMkLst>
          <pc:docMk/>
          <pc:sldMk cId="3465992736" sldId="273"/>
        </pc:sldMkLst>
        <pc:spChg chg="mod">
          <ac:chgData name="Colon, Jeffrey M." userId="615143b1-cdee-493d-9a9d-1565ce8666d9" providerId="ADAL" clId="{DC1DB158-BAB1-5930-B714-AEF472873853}" dt="2026-01-30T19:16:59.065" v="181" actId="20577"/>
          <ac:spMkLst>
            <pc:docMk/>
            <pc:sldMk cId="3465992736" sldId="273"/>
            <ac:spMk id="3" creationId="{446C21B0-3059-E89E-1F04-1FAAEFDA2F5C}"/>
          </ac:spMkLst>
        </pc:spChg>
        <pc:spChg chg="add mod">
          <ac:chgData name="Colon, Jeffrey M." userId="615143b1-cdee-493d-9a9d-1565ce8666d9" providerId="ADAL" clId="{DC1DB158-BAB1-5930-B714-AEF472873853}" dt="2026-01-30T19:16:24.864" v="137" actId="120"/>
          <ac:spMkLst>
            <pc:docMk/>
            <pc:sldMk cId="3465992736" sldId="273"/>
            <ac:spMk id="6" creationId="{0DEF6D7C-9D2E-7BB5-BEEE-E14D59CBEB3E}"/>
          </ac:spMkLst>
        </pc:spChg>
      </pc:sldChg>
      <pc:sldChg chg="modSp new mod">
        <pc:chgData name="Colon, Jeffrey M." userId="615143b1-cdee-493d-9a9d-1565ce8666d9" providerId="ADAL" clId="{DC1DB158-BAB1-5930-B714-AEF472873853}" dt="2026-01-30T19:18:20.601" v="219" actId="20577"/>
        <pc:sldMkLst>
          <pc:docMk/>
          <pc:sldMk cId="788299609" sldId="274"/>
        </pc:sldMkLst>
        <pc:spChg chg="mod">
          <ac:chgData name="Colon, Jeffrey M." userId="615143b1-cdee-493d-9a9d-1565ce8666d9" providerId="ADAL" clId="{DC1DB158-BAB1-5930-B714-AEF472873853}" dt="2026-01-30T19:18:12.508" v="212" actId="20577"/>
          <ac:spMkLst>
            <pc:docMk/>
            <pc:sldMk cId="788299609" sldId="274"/>
            <ac:spMk id="2" creationId="{32E99FA4-64A2-9B36-955B-D229B9D999C9}"/>
          </ac:spMkLst>
        </pc:spChg>
        <pc:spChg chg="mod">
          <ac:chgData name="Colon, Jeffrey M." userId="615143b1-cdee-493d-9a9d-1565ce8666d9" providerId="ADAL" clId="{DC1DB158-BAB1-5930-B714-AEF472873853}" dt="2026-01-30T19:18:20.601" v="219" actId="20577"/>
          <ac:spMkLst>
            <pc:docMk/>
            <pc:sldMk cId="788299609" sldId="274"/>
            <ac:spMk id="3" creationId="{BAC3F5FE-C7C7-D96B-7B46-2C6E9C756898}"/>
          </ac:spMkLst>
        </pc:spChg>
      </pc:sldChg>
      <pc:sldChg chg="addSp delSp modSp new mod">
        <pc:chgData name="Colon, Jeffrey M." userId="615143b1-cdee-493d-9a9d-1565ce8666d9" providerId="ADAL" clId="{DC1DB158-BAB1-5930-B714-AEF472873853}" dt="2026-01-30T19:50:38.102" v="245" actId="403"/>
        <pc:sldMkLst>
          <pc:docMk/>
          <pc:sldMk cId="4078387509" sldId="275"/>
        </pc:sldMkLst>
        <pc:spChg chg="mod">
          <ac:chgData name="Colon, Jeffrey M." userId="615143b1-cdee-493d-9a9d-1565ce8666d9" providerId="ADAL" clId="{DC1DB158-BAB1-5930-B714-AEF472873853}" dt="2026-01-30T19:50:31.576" v="244" actId="20577"/>
          <ac:spMkLst>
            <pc:docMk/>
            <pc:sldMk cId="4078387509" sldId="275"/>
            <ac:spMk id="3" creationId="{DC481739-02F2-0364-2A75-4FE90F22911D}"/>
          </ac:spMkLst>
        </pc:spChg>
        <pc:spChg chg="add mod">
          <ac:chgData name="Colon, Jeffrey M." userId="615143b1-cdee-493d-9a9d-1565ce8666d9" providerId="ADAL" clId="{DC1DB158-BAB1-5930-B714-AEF472873853}" dt="2026-01-30T19:50:38.102" v="245" actId="403"/>
          <ac:spMkLst>
            <pc:docMk/>
            <pc:sldMk cId="4078387509" sldId="275"/>
            <ac:spMk id="6" creationId="{9EEFD056-022D-2BEF-D950-EB0FCD8A56F8}"/>
          </ac:spMkLst>
        </pc:spChg>
      </pc:sldChg>
      <pc:sldMasterChg chg="modSp mod">
        <pc:chgData name="Colon, Jeffrey M." userId="615143b1-cdee-493d-9a9d-1565ce8666d9" providerId="ADAL" clId="{DC1DB158-BAB1-5930-B714-AEF472873853}" dt="2026-01-30T17:30:44.121" v="3" actId="20577"/>
        <pc:sldMasterMkLst>
          <pc:docMk/>
          <pc:sldMasterMk cId="1537555728" sldId="2147483660"/>
        </pc:sldMasterMkLst>
        <pc:spChg chg="mod">
          <ac:chgData name="Colon, Jeffrey M." userId="615143b1-cdee-493d-9a9d-1565ce8666d9" providerId="ADAL" clId="{DC1DB158-BAB1-5930-B714-AEF472873853}" dt="2026-01-30T17:30:44.121" v="3" actId="20577"/>
          <ac:spMkLst>
            <pc:docMk/>
            <pc:sldMasterMk cId="1537555728" sldId="2147483660"/>
            <ac:spMk id="9" creationId="{00000000-0000-0000-0000-000000000000}"/>
          </ac:spMkLst>
        </pc:spChg>
      </pc:sldMasterChg>
    </pc:docChg>
  </pc:docChgLst>
  <pc:docChgLst>
    <pc:chgData name="Jeffrey M. Colon" userId="615143b1-cdee-493d-9a9d-1565ce8666d9" providerId="ADAL" clId="{DC1DB158-BAB1-5930-B714-AEF472873853}"/>
    <pc:docChg chg="undo custSel addSld modSld">
      <pc:chgData name="Jeffrey M. Colon" userId="615143b1-cdee-493d-9a9d-1565ce8666d9" providerId="ADAL" clId="{DC1DB158-BAB1-5930-B714-AEF472873853}" dt="2026-02-02T14:20:50.500" v="1046" actId="20577"/>
      <pc:docMkLst>
        <pc:docMk/>
      </pc:docMkLst>
      <pc:sldChg chg="modSp new mod modAnim">
        <pc:chgData name="Jeffrey M. Colon" userId="615143b1-cdee-493d-9a9d-1565ce8666d9" providerId="ADAL" clId="{DC1DB158-BAB1-5930-B714-AEF472873853}" dt="2026-02-02T14:20:50.500" v="1046" actId="20577"/>
        <pc:sldMkLst>
          <pc:docMk/>
          <pc:sldMk cId="3182278375" sldId="276"/>
        </pc:sldMkLst>
        <pc:spChg chg="mod">
          <ac:chgData name="Jeffrey M. Colon" userId="615143b1-cdee-493d-9a9d-1565ce8666d9" providerId="ADAL" clId="{DC1DB158-BAB1-5930-B714-AEF472873853}" dt="2026-02-02T14:20:50.500" v="1046" actId="20577"/>
          <ac:spMkLst>
            <pc:docMk/>
            <pc:sldMk cId="3182278375" sldId="276"/>
            <ac:spMk id="2" creationId="{7777BCEF-5061-46A2-96E7-5A1F16A64EE3}"/>
          </ac:spMkLst>
        </pc:spChg>
        <pc:spChg chg="mod">
          <ac:chgData name="Jeffrey M. Colon" userId="615143b1-cdee-493d-9a9d-1565ce8666d9" providerId="ADAL" clId="{DC1DB158-BAB1-5930-B714-AEF472873853}" dt="2026-01-31T22:59:26.227" v="20" actId="20577"/>
          <ac:spMkLst>
            <pc:docMk/>
            <pc:sldMk cId="3182278375" sldId="276"/>
            <ac:spMk id="3" creationId="{6F0FE16A-E7D3-C7C2-98ED-B2A1F608959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39.5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1 128,'63'0,"0"0,-6 0,-2 0,27 0,-11 0,-40 0,12 0,1 0,40 0,-3 0,-30 0,0 0,31 0,-39 0,2 0,-28-10,4 8,4-8,-1 10,14-3,-3 0,-3-1,2 2,-17 1,5 0,-10-4,69 4,1-3,7 4,2 0,-32-2,-1-2,16 0,-4 0,-7-3,20 0,-41 6,15-4,-9 3,27-2,-13 4,9 0,-12 0,-5 0,21 0,-6 0,-6 0,-12 0,-13 0,12 0,11 0,-6 0,36 0,-5 0,-31 0,1 0,33 0,-11 0,-26-5,1-3,-17-5,-8 3,-15 4,13 6,5 0,30 0,6 9,-6-1,-7 7,-29-8,-7-2,19-5,-12 0,26 0,-28 0,-6 0,-14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7.771"/>
    </inkml:context>
    <inkml:brush xml:id="br0">
      <inkml:brushProperty name="width" value="0.05" units="cm"/>
      <inkml:brushProperty name="height" value="0.05" units="cm"/>
    </inkml:brush>
  </inkml:definitions>
  <inkml:trace contextRef="#ctx0" brushRef="#br0">1 200 24575,'20'0'0,"15"0"0,59 0 0,-30 0 0,4 0 0,2 0 0,6 0 0,0 0 0,7 0 0,-6 0 0,1 0 0,1 0 0,5 0 0,9 0 0,1 0 0,3 0 0,2 0 0,-1 0 0,-3-1 0,-1 1 0,3 1-262,-14-1 0,3 0 0,-2 1 0,-3 0 262,2 1 0,-5 2 0,0 0 0,0 0 0,-1 1 0,-2 0-53,-6 1 0,-2 2 0,-2-1 53,30 3 0,-3 0 0,-15-3 0,-2-2 0,8 0 0,-3-1 0,-20-3 0,-1-1 0,16 1 0,-1-2 520,-20 1 0,0 0-520,4 0 0,0 0 83,-7 0 1,0 0-84,8 0 0,-1 0 0,29 0 0,-22 0 0,-2 0 0,5 0 0,26 0 0,-44 0 0,3 0 0,27 0 0,-20 0 0,21 0 0,-2 0 0,-22 0 0,15 0 0,-25 0 0,-19 0 0,19 0 0,-13 0 0,40 7 0,24-5 0,0 5 0,-34-7 0,1 0 0,-8 0 0,-2 0 0,2 0 0,0 0 0,-5 0 0,-1 0 0,33 0 0,-25 0 0,6 0 0,-16 0 0,7 0 0,-1 0 0,-14 0 0,34-7 0,-30 0 0,33-7 0,0-4 0,-17 4 0,18-2 0,-17 8 0,5 5 0,-8-2 0,1 0 0,13 4 0,-11-2 0,-4 0 0,-10 3 0,17 0 0,-9-3 0,12-5 0,-4-5 0,22-7 0,-15-2 0,-14 4 0,1 0 0,26-13 0,-2 1 0,-31 10 0,-28 12 0,-2 2 0,-7 3 0,-7 3 0,13 0 0,-10 0 0,11 1 0,-15 2 0,-1-1 0,6 2 0,1-4 0,4 0 0,-3 0 0,3 0 0,9 1 0,10 3 0,15-2 0,3 2 0,-7-4 0,-6 0 0,-16 0 0,-14 2 0,-4 2 0,-6-1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9.812"/>
    </inkml:context>
    <inkml:brush xml:id="br0">
      <inkml:brushProperty name="width" value="0.05" units="cm"/>
      <inkml:brushProperty name="height" value="0.05" units="cm"/>
    </inkml:brush>
  </inkml:definitions>
  <inkml:trace contextRef="#ctx0" brushRef="#br0">0 34 24575,'78'0'0,"1"0"0,19 0 0,2 0 0,-22 0 0,1 0 0,2 0 0,2 0 0,13 0 0,4 0 0,1 0 0,1 0 0,-16 0 0,4 0 0,-1 0 0,-4 0 0,-8 0-371,3 0 1,-8 0-1,3 0 371,23 0 0,5 0 0,-11 0 0,-15 0 0,-3 0 138,25 0 0,0 0-138,-25 0 0,-1 0 103,21 0 0,1 0-103,-9-3 0,-5-1 0,-21 1 0,-2 0 0,17-1 0,-4 0 561,9-1-561,-20 5 69,1 0-69,-32 0 0,16 0 0,-27-1 0,12 0 0,-16-1 0,5 1 0,-11-1 0,16 2 0,-19 0 0,11 0 0,-16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28.138"/>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0 216,'88'0,"0"0,3 0,5 0,-13 0,5 0,0 0,-2 0,-1 0,-2 0,-5 0,-2 0,0 0,-3 0,1 0,2 0,15-3,3 0,-5 0,9-2,-1-1,-8 0,4 0,-6 0,-2-1,1 0,2 2,6 1,-3 1,-21 1,-3 0,3 1,16 0,4 0,0-2,0-1,0-2,-5 1,-17 3,-4 1,5-1,29-5,6-2,-7 1,4 3,-8-1,-16 1,-2-1,8 0,1-2,-6-1,0 0,5 4,3-1,-17-1,3-1,-5 1,-3 5,-2 1,5-3,3 1,17 3,-2 0,-24 0,-1 0,26 0,-7 0,-16 0,-4 0,-37 0,-8 0,-6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42.25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1 122,'81'0,"-1"0,-2 0,6 0,-7 0,10 0,2 0,-5 0,2 0,-4 0,2 0,11 0,2 0,-9 0,-3 0,-12 0,7 0,-2 0,21 0,-20 0,3 0,-7 0,0 0,20 0,-1 0,-24 0,-1 0,8 0,3 0,9 0,3 0,-24-2,2-1,0 1,-3 1,-1 0,4-1,22-2,5-1,-7 1,4 1,-1 1,-15-2,4-1,-3 1,13-1,-4-1,-3 0,-1 0,-4 0,1 1,-13 3,2 1,-6 0,-7-1,2 1,16 1,9 0,-2 0,-13-1,-2-1,-1 1,26-2,3 0,-13 2,5 0,-7-2,-4-3,0 0,-7 4,4 2,4-1,20-1,5-1,-6 0,-25 3,-5 0,4 0,22 0,5 0,-10 0,-14 0,-6 0,-1 0,-3 0,29 0,-4 0,-16 0,2 0,-24 0,1 0,42 0,2 3,-34 5,-2 1,18 1,0 1,-14 2,-1 0,5 0,0-2,-7-2,-1-1,-5 0,3 1,33 0,-1-1,9 1,-11-4,-2-2,-12-3,21 0,-20 0,11 0,-13 4,6 1,2 3,1 1,8 1,0 0,-14 0,-5-1,-21-4,1-2,37 3,3-1,-21 0,5 0,17-2,10 0,-8 0,-8 2,-2-2,-7-2,5-2,-6 1,4 0,-2 0,-11 0,3 1,-2-2,21-2,0-1,-21 0,3-1,-1-1,25-6,2 0,-21 6,3 1,-2 0,24-3,-3 3,-1 4,-6 2,-27-1,-10 0,3 0,-14 0,-31 0,1 0,23 0,40 0,8 0,-25 0,2 0,-8 0,1 0,14 0,1 0,-15 0,-1 0,9 0,-3 0,30 0,-33 0,-4 0,-35 0,-9 0,27 0,27 0,-5 0,3 0,-42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0.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1 122,'64'0,"0"0,5 0,3 0,16 0,8 0,-2 0,8 0,-4 0,-19 0,-3 0,6 0,12 0,10 0,-1 0,-11 0,-16 0,-8 0,3 0,22 0,4 0,-7 0,1 0,-3 0,5 0,8 0,-25 0,7 0,2 0,-4 0,6 0,-3 0,5 0,-2 0,6 0,0 0,-8 0,-1 0,-5 0,-3 0,21 0,-2 0,-4 0,-1 0,-7 0,-2-2,1-2,1-1,16-1,-1 0,-26 0,-2-1,8-1,4 0,-14 3,4 2,-2-1,17-1,3 0,-4 0,5 0,-2 0,-10 1,-1 1,-6 0,4-1,-4-1,13 0,-13 1,-33 3,-7-2,-23 3,-5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8.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0 206,'85'0,"1"0,-1 0,-18 0,-2 0,13 0,-5 0,12 0,8 0,5 0,0 0,-1 0,-6 0,-1 0,-3 1,-1-1,1 1,2-2,5 0,-3-1,4-1,3 0,2-1,0 1,-2-2,-4 1,-5 1,19-2,-4 1,-5 0,-4-2,-4 0,-2-3,-5 0,-4-2,-8 0,24-6,-16 1,-6-3,1-2,-38 8,-13 7,4 2,43-1,3 3,-7 0,4-1,-2 3,2 0,16 0,3 0,0 0,-1 0,-9 0,-3 0,-10 0,-7 0,5 0,-24-3,-34 2,-3-1,-56 25,33-14,-63 32,-7 6,47-23,-27 14,9-4,51-25,-2-1,11-5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16.2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0 133,'83'0,"-1"0,13 0,6 0,-12 0,7 0,2 0,-19 0,1 0,3 0,4 0,3 0,6 0,2 0,0 0,-4 0,-10 0,-3 0,-1 0,1 0,0 0,8 0,3 0,-1 0,-4-1,-7 0,9 0,-7-1,-5 0,20-2,-5-1,-4 2,-3-1,-10 1,0 1,7 1,0 2,-10-1,0 0,10 0,-1 0,-13 0,-3 0,-2 0,-9 0,-9 0,-17-5,-14 4,23-3,48-6,17 0,-16 8,2-1,-19-2,3-3,0 2,5 0,0 0,-18 1,-14-1,19-4,-9-1,-47 9,2-2,-5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22.8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14,'58'-4,"1"1,3 0,7 1,6 1,-1 0,5 1,3 1,0-1,3 0,1 0,2 0,4 0,-3 0,6 0,1 0,-3 0,-8 0,16 0,-9 0,2 0,-14 0,2 0,-2 0,-7 0,17 0,-8 0,-7 0,1 0,16 0,3 0,-6 0,4 0,-7 1,6 1,-2 1,-12-1,-2 1,0 0,2 0,-1 0,-3 0,19 4,-10 0,-30-5,-1-2,39 3,0 0,-33 0,-1-1,27-1,1 0,-23 1,-4 1,39 7,-45-6,1 1,7 4,0 1,-9-2,2-2,10 1,6-1,-1-1,17 0,-3-2,5 1,-6-1,-23-3,-9 0,-13 0,-20 0,-10 0,9 0,21 0,-2 0,6 0,-19 0,-8 0,-3 0,-1 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2.36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26,'93'0,"0"0,0 0,-1 0,1 0,0 0,0 0,8 0,2 0,-1 0,-4 0,-8 0,-11 0,1 0,-12 0,0 0,1 0,0 0,-3 0,18 0,-6 0,-13 0,-6 0,15 0,-22 0,-9 0,6 0,7 0,8 0,5 0,18 2,6 2,-20 0,3 0,-2 1,-7 1,-2 0,4 1,24 1,5 1,2 0,-22-3,0 1,2-1,7 1,-5-1,6 1,3 0,1 0,-2-1,-5 1,15 0,-6-1,0 1,9 0,-20-1,6 0,5 1,0 0,-2 0,-6-2,-9 1,29 0,-12-1,0 1,0 0,-1 1,8-1,-16-4,9-1,1 0,-7-1,-15 1,-6-1,1 0,11-1,18 0,7-1,-5-1,-17 0,10-5,-10-2,18 2,-4-2,-26 2,-11 0,-7 4,-7-2,-21 4,12-4,20 0,-9 1,48-11,-12 0,6-1,-9 5,5-1,-1-2,5-3,-9 3,-13 5,-7 1,3-4,-10 1,-24 6,-16 2,7 4,27 2,18 4,12 3,11 2,-3-1,-16-3,-3-1,3 1,30 3,4 1,-22-3,-21-4,7-4,-65 0,2 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5.9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77,'74'0,"-20"0,3 0,8 0,9 0,-2 0,12 0,0 0,-8 0,7 0,10 0,-26 0,14 0,10 0,9 0,3 0,2 0,-4 0,-6 0,-10 0,15 0,-10 0,-4 0,6 0,10 0,-18 0,6 0,7 0,3 0,3 0,0 0,0 0,-3 0,-4 0,-5 0,8 0,-5 0,-3 0,-2 0,1 0,3 0,3 0,-6 0,3 0,3 0,1 0,1 0,-2 0,-2 0,-4 0,-4 0,10 0,-6 0,-3 0,-1 0,1 0,4 0,1 0,4 0,3 0,-1 0,-3 0,-7 0,-8 0,27 0,-13 0,-1 0,2 1,-2-1,-4-1,14-4,-7 0,-16 4,-7-2,20-14,-9 11,-5-5,0 4,12 3,5-5,-33 8,4 0,6-2,7 0,3 2,7 2,0 2,-4 3,0 2,7 1,2-1,9 1,-1 0,-9 2,-6 1,-6 2,1 0,12-1,2 0,-12-1,-18-1,-5-2,12-3,-1-2,-15 0,-3-2,7-3,-1-2,38-4,-32-5,0 4,-11 5,5 2,5 0,1 0,8 1,-1 0,-8 0,-5 0,17 0,-27 1,0-2,22-3,-21 0,0 0,29-11,10-1,-37 8,2 1,-4 1,3 0,14 0,0 0,23-4,-36 6,-6 0,-18-4,-5 7,-19-1,-3 2,0 49,-3-26,-2 28,0-40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4.1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10,'54'0,"0"0,-1 0,1 0,5 0,-2 0,25 0,-20 0,-31 0,-5 0,-10 0,-4 0,13 0,5 0,8 0,-1 0,1 0,32-1,-11-3,9 3,-28-2,-27 3,5 0,-4 0,15 0,0 0,-1 0,-9 0,-5 0,19 0,-8 0,15 0,-16 0,-7 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0.73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1,'59'0,"0"0,3 0,6 0,7 0,10 0,10 0,1 0,-4 0,2 0,-5 0,20 0,-35 0,9 0,8 0,7 0,4 0,2 0,2 0,-1 0,-2 0,-4 0,-4 0,0 0,0 0,-1 0,1 0,0 0,1 0,0 0,2 0,2 0,-7 0,1 0,2 0,2 0,0 0,0 0,0 0,1 0,-2 0,-1 0,-1 0,-2 0,9 0,1 0,1 0,-2 0,0 0,-3 0,-3 0,-4 0,-5 0,-5 0,21 0,-9 0,-6 0,-3 0,-2 0,5 0,-5 0,-2 0,-1 0,14 0,-2 0,-4 0,-15 0,-3-1,3 2,-1 0,4 0,1 2,-1 1,22 4,0 3,2 1,-11-3,2 0,0 0,-2 2,-11-1,-1 1,-3 1,-3-2,-1 0,-3-1,-2-1,42 7,-16-3,-32-4,7 1,-15-2,-46-7,4 0,-8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6.0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7.5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79,'53'0,"0"0,20 0,10 0,0-2,10 0,3-1,-12 0,2-1,4 0,0 0,-8-1,3 1,1-1,-3 0,-4 0,24-1,-5 0,-3 1,-7 0,-2 0,-16 2,0 2,-29 1,-19-1,-7 1,1 0,2 0,22 0,-1 0,43 0,-40 0,10 0,-39 0,-8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9.34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1,'96'0,"0"0,0 0,0 0,-12 0,-1 0,2 0,3 0,3 0,-7 0,5 0,2 0,2 0,-1 0,-3 0,-3 0,15 0,-2 0,-3 0,-3 0,-5 0,-3 0,-3 0,-4 0,-7 0,29 0,-11 0,-20 0,-8 0,3 0,-50 0,1 0,-8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4.296"/>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1,'64'3,"1"1,0-2,7 0,9 0,4-2,10 0,6 0,2 0,-1 0,-15 0,1 0,0 0,1 0,-2 0,-1 0,10 0,-1 0,-1 0,-4 0,-3 0,4 0,-1 0,-9 0,-13 0,-14 0,-8 0,37 0,-29 2,10-1,-7 5,29 2,6 5,-6 2,9-2,-37-7,2-3,-33-3,-2 0,-7 0,-5 0,10 0,35 0,24 6,11 1,-13-1,4 0,10 3,9 2,-15-1,-29-3,-5 0,24 1,-11-1,-35-5,15-2,-3 0,-12 0,-3 0,-20 0,-3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6.779"/>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47,'95'-3,"1"1,-1-1,-18 2,8 0,7 0,2 0,1 1,-4-1,-4 1,11-1,-6 1,-1 0,3 0,7 1,-15-1,7 0,3 0,2 0,0 0,-3 0,-5 0,-7 0,6 0,-7 0,-4 0,-2 0,1 0,13 0,0 0,-2 0,-3 0,17 0,-3 0,-5 0,-18 0,-3 0,0 0,4 0,0 0,-6 0,7 0,-6 0,-7 0,-2 0,0 0,-4 0,23 0,-24 0,1 0,35 0,-38-5,0-1,-1 3,0-1,0-1,-4-1,19 2,-11 4,-21 0,-15 0,4 0,-12 0,-4 0,-4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48.8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0,'95'0,"-10"0,7 0,-26 0,0 0,3 0,5 0,3 0,3 0,-4 0,4 0,-2 0,-7 0,12 0,-2 0,-1 0,5 0,-12 0,-18 0,-8 0,11 0,10 0,-45 0,15 0,12 0,-5 0,6 3,3 0,8-2,-3 2,1 1,11 0,-11-3,3 0,-14 3,2-1,21-1,-2-1,15 3,-9-1,-43-3,-12 0,9 0,-2 0,-5 0,-8 0,-2 0,1 0,60 0,1 0,-15 0,3 0,28 0,-34 0,-22 0,-35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8.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27,'95'0,"-24"0,2 0,-20 0,1 0,30 0,-7 0,-18 0,38 0,-32 0,33 0,-23 0,1 0,-22-12,-21 9,2-8,-31 11,37 0,21 0,24 0,8 0,-21 0,3 0,0 0,4 0,1 0,-7 0,0 0,-10 0,14 0,-40 0,-24 0,-9 0,26 0,-14 0,13 0,-18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51.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1,'69'0,"-1"0,0 0,5 0,-1 0,0 0,29 0,-3 0,-1 0,-9 0,-2 0,-22 0,-16 0,-28 0,11 0,-4 0,33 0,-12 0,50 0,-28 0,-15 0,-1 0,15 0,6 0,-33 0,3 0,-2 0,-9 0,6 0,-23 0,8 0,22 11,-5 0,28 4,-18-4,2-2,-21-4,8 2,-27-7,1 0,16 0,-11 0,20 4,-22-2,-4 2,6-4,-9 0,8 0,-64 0,26 0,-46 0,48 0,5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0.506"/>
    </inkml:context>
    <inkml:brush xml:id="br0">
      <inkml:brushProperty name="width" value="0.035" units="cm"/>
      <inkml:brushProperty name="height" value="0.035" units="cm"/>
      <inkml:brushProperty name="color" value="#CC0066"/>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4.673"/>
    </inkml:context>
    <inkml:brush xml:id="br0">
      <inkml:brushProperty name="width" value="0.035" units="cm"/>
      <inkml:brushProperty name="height" value="0.035" units="cm"/>
      <inkml:brushProperty name="color" value="#CC0066"/>
    </inkml:brush>
  </inkml:definitions>
  <inkml:trace contextRef="#ctx0" brushRef="#br0">1 71 24575,'33'0'0,"54"0"0,-20 0 0,10 0 0,3 0 0,19 0 0,-26 0 0,2 0 0,-11 0 0,-3 0 0,-7 0 0,-2 0 0,34 0 0,-22 0 0,-13 0 0,25 0 0,-16 0 0,25 0 0,-38 5 0,-2-4 0,-12 4 0,3-5 0,0 0 0,3 0 0,-3 0 0,-8 0 0,23 0 0,-7 0 0,4 0 0,-3 0 0,-12 0 0,6 0 0,10 0 0,-9 0 0,0 0 0,-14 0 0,-1 3 0,-1 1 0,6 0 0,-11-2 0,8-2 0,8 0 0,10 0 0,3 3 0,-5-1 0,29 7 0,-27-8 0,21 2 0,6 0 0,26-3 0,-36 0 0,0 0 0,27 0 0,-16-4 0,-13-5 0,1 3 0,-19-2 0,-5 8 0,-6 0 0,7 0 0,24 0 0,-3 0 0,26 0 0,5 0 0,-38 1 0,0-2 0,1 0 0,0-3 0,44-8 0,-26-1 0,-11-8 0,-26 12 0,14-5 0,-26 7 0,4 2 0,-13 2 0,-13 3 0,2 0 0,-8 0 0,-4 0 0,0 0 0,-1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2.164"/>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7.47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0,'46'0,"10"0,35 0,4 0,-2 0,-24 0,-33 0,11 0,1 0,19 0,9 3,5 0,6 0,-2 0,7-3,-28 0,4 4,0 0,7-2,-12 2,-1 0,14-4,-25 2,9-1,-15 1,-3-2,24 6,5 3,6 2,-3-1,-1 0,-7 0,-16 0,16-2,-20 0,49 4,-56-10,40 11,-32-11,3 4,33-6,-15 0,-16 3,0 0,24-1,-12 4,4-6,-13 0,6 0,-15 0,-2 0,8 5,23-4,-25 4,42-5,-58 0,37 0,-31 0,-15 0,4 0,-13 0,14-6,1-1,10-4,4 3,7 0,2 6,8-1,-29 3,5-4,-30 3,6-4,-4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0:34.843"/>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58,'78'0,"0"0,0 0,15 0,1 0,-5 0,5 0,1 0,0 0,0 0,-6 0,3 0,-3 0,-15 0,2 0,-6 0,-1 0,-4 0,8 0,2 0,21 0,4 0,-28 0,2 0,-2 0,20 0,-6 0,-17 0,-2 0,1 0,-2 0,-8 0,0 0,12 0,1 0,-5 0,-2-1,-13-5,-2-1,49 3,1-8,-32 11,-1 2,20-1,-25 0,-4 0,-3 0,20 0,-19 0,22 0,-12 0,-3 0,1 0,20 0,-16 0,0 0,21 0,-39-4,3 1,3 2,3 0,9-3,3-1,10 3,1 1,-9-1,-1 1,3-1,-4 1,-19 1,-1 0,1 0,1 0,-3 0,3 0,24 0,2 0,-25 0,1 0,19 0,-2 0,16 0,-10 0,-6 0,20 0,8 0,-40 0,0 0,39 0,-25 0,-1 0,20 0,-28-1,3 2,5 2,-2 2,-14 2,0 0,25 2,3 0,-8 1,-2 1,-13-6,0 0,12-1,2 0,11-3,-2 0,-18-1,-1 0,7 0,-1 0,-10 0,-7 0,-5-2,40 2,-77-2,17-4,-17 5,18-5,35 0,11 3,18-3,3-6,-43 6,-1-7,-36 8,-9 2,-7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AC6F8-38D8-464E-88BD-CA5A626993D7}" type="datetimeFigureOut">
              <a:rPr lang="en-US" smtClean="0"/>
              <a:t>2/1/26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49F6E-C11D-A341-880B-6EDF71DC36CA}" type="slidenum">
              <a:rPr lang="en-US" smtClean="0"/>
              <a:t>‹#›</a:t>
            </a:fld>
            <a:endParaRPr lang="en-US"/>
          </a:p>
        </p:txBody>
      </p:sp>
    </p:spTree>
    <p:extLst>
      <p:ext uri="{BB962C8B-B14F-4D97-AF65-F5344CB8AC3E}">
        <p14:creationId xmlns:p14="http://schemas.microsoft.com/office/powerpoint/2010/main" val="410106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49F6E-C11D-A341-880B-6EDF71DC36CA}" type="slidenum">
              <a:rPr lang="en-US" smtClean="0"/>
              <a:t>20</a:t>
            </a:fld>
            <a:endParaRPr lang="en-US"/>
          </a:p>
        </p:txBody>
      </p:sp>
    </p:spTree>
    <p:extLst>
      <p:ext uri="{BB962C8B-B14F-4D97-AF65-F5344CB8AC3E}">
        <p14:creationId xmlns:p14="http://schemas.microsoft.com/office/powerpoint/2010/main" val="1536251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Compensation</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Compensation</a:t>
            </a:r>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Ethical Debates, Econ Theories, Real-World Impacts</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Ethical Debates, Econ Theories, Real-World Impacts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Ethical Debates, Econ Theories, Real-World Impacts</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Compensation</a:t>
            </a:r>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FIT_Compensation_2026S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1.xml"/><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customXml" Target="../ink/ink8.xml"/><Relationship Id="rId12" Type="http://schemas.openxmlformats.org/officeDocument/2006/relationships/image" Target="../media/image24.png"/><Relationship Id="rId17" Type="http://schemas.openxmlformats.org/officeDocument/2006/relationships/customXml" Target="../ink/ink13.xml"/><Relationship Id="rId2" Type="http://schemas.openxmlformats.org/officeDocument/2006/relationships/image" Target="../media/image18.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9.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9.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21.xml"/></Relationships>
</file>

<file path=ppt/slides/_rels/slide14.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Compensation</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Compensation</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2026</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20E21DB8-6DE0-24A2-9639-83FA4E90E241}"/>
              </a:ext>
            </a:extLst>
          </p:cNvPr>
          <p:cNvPicPr>
            <a:picLocks noGrp="1" noChangeAspect="1"/>
          </p:cNvPicPr>
          <p:nvPr>
            <p:ph idx="1"/>
          </p:nvPr>
        </p:nvPicPr>
        <p:blipFill>
          <a:blip r:embed="rId2"/>
          <a:stretch>
            <a:fillRect/>
          </a:stretch>
        </p:blipFill>
        <p:spPr>
          <a:xfrm>
            <a:off x="512064" y="649248"/>
            <a:ext cx="5373948" cy="2052388"/>
          </a:xfrm>
          <a:ln w="28575">
            <a:solidFill>
              <a:schemeClr val="accent1"/>
            </a:solidFill>
          </a:ln>
        </p:spPr>
      </p:pic>
      <p:sp>
        <p:nvSpPr>
          <p:cNvPr id="3" name="Title 2">
            <a:extLst>
              <a:ext uri="{FF2B5EF4-FFF2-40B4-BE49-F238E27FC236}">
                <a16:creationId xmlns:a16="http://schemas.microsoft.com/office/drawing/2014/main" id="{7DC4AF35-5C0E-42AC-E772-54376B154FF4}"/>
              </a:ext>
            </a:extLst>
          </p:cNvPr>
          <p:cNvSpPr>
            <a:spLocks noGrp="1"/>
          </p:cNvSpPr>
          <p:nvPr>
            <p:ph type="title"/>
          </p:nvPr>
        </p:nvSpPr>
        <p:spPr/>
        <p:txBody>
          <a:bodyPr/>
          <a:lstStyle/>
          <a:p>
            <a:r>
              <a:rPr lang="en-US" sz="1800" dirty="0"/>
              <a:t>Fringe Benefits: No Additional Costs Services</a:t>
            </a:r>
          </a:p>
        </p:txBody>
      </p:sp>
      <p:sp>
        <p:nvSpPr>
          <p:cNvPr id="4" name="Slide Number Placeholder 3">
            <a:extLst>
              <a:ext uri="{FF2B5EF4-FFF2-40B4-BE49-F238E27FC236}">
                <a16:creationId xmlns:a16="http://schemas.microsoft.com/office/drawing/2014/main" id="{C69F80CF-3B60-877C-405A-35676578A62A}"/>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9EC152EB-A259-E03E-D890-D54C360AC682}"/>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EBFE7256-CE07-5AF4-B6F9-C6D7830260D3}"/>
              </a:ext>
            </a:extLst>
          </p:cNvPr>
          <p:cNvPicPr>
            <a:picLocks noChangeAspect="1"/>
          </p:cNvPicPr>
          <p:nvPr/>
        </p:nvPicPr>
        <p:blipFill>
          <a:blip r:embed="rId3"/>
          <a:stretch>
            <a:fillRect/>
          </a:stretch>
        </p:blipFill>
        <p:spPr>
          <a:xfrm>
            <a:off x="6150864" y="577475"/>
            <a:ext cx="5373948" cy="5723218"/>
          </a:xfrm>
          <a:prstGeom prst="rect">
            <a:avLst/>
          </a:prstGeom>
          <a:ln w="28575">
            <a:solidFill>
              <a:schemeClr val="accent1"/>
            </a:solidFill>
          </a:ln>
        </p:spPr>
      </p:pic>
      <p:pic>
        <p:nvPicPr>
          <p:cNvPr id="15" name="Picture 14" descr="A close-up of a document&#10;&#10;AI-generated content may be incorrect.">
            <a:extLst>
              <a:ext uri="{FF2B5EF4-FFF2-40B4-BE49-F238E27FC236}">
                <a16:creationId xmlns:a16="http://schemas.microsoft.com/office/drawing/2014/main" id="{7E3BA850-7664-B626-544A-E7844CE208FB}"/>
              </a:ext>
            </a:extLst>
          </p:cNvPr>
          <p:cNvPicPr>
            <a:picLocks noChangeAspect="1"/>
          </p:cNvPicPr>
          <p:nvPr/>
        </p:nvPicPr>
        <p:blipFill>
          <a:blip r:embed="rId4"/>
          <a:stretch>
            <a:fillRect/>
          </a:stretch>
        </p:blipFill>
        <p:spPr>
          <a:xfrm>
            <a:off x="512064" y="3188170"/>
            <a:ext cx="5388864" cy="2767784"/>
          </a:xfrm>
          <a:prstGeom prst="rect">
            <a:avLst/>
          </a:prstGeom>
          <a:ln w="28575">
            <a:solidFill>
              <a:schemeClr val="accent1"/>
            </a:solid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BBB62CB-891C-272E-5A28-909AE864B0D1}"/>
                  </a:ext>
                </a:extLst>
              </p14:cNvPr>
              <p14:cNvContentPartPr/>
              <p14:nvPr/>
            </p14:nvContentPartPr>
            <p14:xfrm>
              <a:off x="3150448" y="-365643"/>
              <a:ext cx="360" cy="360"/>
            </p14:xfrm>
          </p:contentPart>
        </mc:Choice>
        <mc:Fallback xmlns="">
          <p:pic>
            <p:nvPicPr>
              <p:cNvPr id="2" name="Ink 1">
                <a:extLst>
                  <a:ext uri="{FF2B5EF4-FFF2-40B4-BE49-F238E27FC236}">
                    <a16:creationId xmlns:a16="http://schemas.microsoft.com/office/drawing/2014/main" id="{DBBB62CB-891C-272E-5A28-909AE864B0D1}"/>
                  </a:ext>
                </a:extLst>
              </p:cNvPr>
              <p:cNvPicPr/>
              <p:nvPr/>
            </p:nvPicPr>
            <p:blipFill>
              <a:blip r:embed="rId6"/>
              <a:stretch>
                <a:fillRect/>
              </a:stretch>
            </p:blipFill>
            <p:spPr>
              <a:xfrm>
                <a:off x="3114448" y="-437283"/>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FAF8FF7-8166-1324-0C98-1F4A43B3459D}"/>
                  </a:ext>
                </a:extLst>
              </p14:cNvPr>
              <p14:cNvContentPartPr/>
              <p14:nvPr/>
            </p14:nvContentPartPr>
            <p14:xfrm>
              <a:off x="1014208" y="1126917"/>
              <a:ext cx="1517040" cy="64080"/>
            </p14:xfrm>
          </p:contentPart>
        </mc:Choice>
        <mc:Fallback xmlns="">
          <p:pic>
            <p:nvPicPr>
              <p:cNvPr id="6" name="Ink 5">
                <a:extLst>
                  <a:ext uri="{FF2B5EF4-FFF2-40B4-BE49-F238E27FC236}">
                    <a16:creationId xmlns:a16="http://schemas.microsoft.com/office/drawing/2014/main" id="{9FAF8FF7-8166-1324-0C98-1F4A43B3459D}"/>
                  </a:ext>
                </a:extLst>
              </p:cNvPr>
              <p:cNvPicPr/>
              <p:nvPr/>
            </p:nvPicPr>
            <p:blipFill>
              <a:blip r:embed="rId8"/>
              <a:stretch>
                <a:fillRect/>
              </a:stretch>
            </p:blipFill>
            <p:spPr>
              <a:xfrm>
                <a:off x="978208" y="1054917"/>
                <a:ext cx="1588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6ADB7AC-2F35-E27F-5FC6-7FDDB7504383}"/>
                  </a:ext>
                </a:extLst>
              </p14:cNvPr>
              <p14:cNvContentPartPr/>
              <p14:nvPr/>
            </p14:nvContentPartPr>
            <p14:xfrm>
              <a:off x="2481568" y="2150397"/>
              <a:ext cx="3204720" cy="29880"/>
            </p14:xfrm>
          </p:contentPart>
        </mc:Choice>
        <mc:Fallback xmlns="">
          <p:pic>
            <p:nvPicPr>
              <p:cNvPr id="8" name="Ink 7">
                <a:extLst>
                  <a:ext uri="{FF2B5EF4-FFF2-40B4-BE49-F238E27FC236}">
                    <a16:creationId xmlns:a16="http://schemas.microsoft.com/office/drawing/2014/main" id="{B6ADB7AC-2F35-E27F-5FC6-7FDDB7504383}"/>
                  </a:ext>
                </a:extLst>
              </p:cNvPr>
              <p:cNvPicPr/>
              <p:nvPr/>
            </p:nvPicPr>
            <p:blipFill>
              <a:blip r:embed="rId10"/>
              <a:stretch>
                <a:fillRect/>
              </a:stretch>
            </p:blipFill>
            <p:spPr>
              <a:xfrm>
                <a:off x="2445568" y="2078397"/>
                <a:ext cx="3276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5674DF4-203B-DBD9-7754-30EF68A91E7C}"/>
                  </a:ext>
                </a:extLst>
              </p14:cNvPr>
              <p14:cNvContentPartPr/>
              <p14:nvPr/>
            </p14:nvContentPartPr>
            <p14:xfrm>
              <a:off x="2677048" y="4480317"/>
              <a:ext cx="2959920" cy="110160"/>
            </p14:xfrm>
          </p:contentPart>
        </mc:Choice>
        <mc:Fallback xmlns="">
          <p:pic>
            <p:nvPicPr>
              <p:cNvPr id="10" name="Ink 9">
                <a:extLst>
                  <a:ext uri="{FF2B5EF4-FFF2-40B4-BE49-F238E27FC236}">
                    <a16:creationId xmlns:a16="http://schemas.microsoft.com/office/drawing/2014/main" id="{E5674DF4-203B-DBD9-7754-30EF68A91E7C}"/>
                  </a:ext>
                </a:extLst>
              </p:cNvPr>
              <p:cNvPicPr/>
              <p:nvPr/>
            </p:nvPicPr>
            <p:blipFill>
              <a:blip r:embed="rId12"/>
              <a:stretch>
                <a:fillRect/>
              </a:stretch>
            </p:blipFill>
            <p:spPr>
              <a:xfrm>
                <a:off x="2668408" y="4471677"/>
                <a:ext cx="2977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98BA746-3BDD-4C6B-37E5-143988953CA7}"/>
                  </a:ext>
                </a:extLst>
              </p14:cNvPr>
              <p14:cNvContentPartPr/>
              <p14:nvPr/>
            </p14:nvContentPartPr>
            <p14:xfrm>
              <a:off x="740608" y="4810077"/>
              <a:ext cx="1277280" cy="12600"/>
            </p14:xfrm>
          </p:contentPart>
        </mc:Choice>
        <mc:Fallback xmlns="">
          <p:pic>
            <p:nvPicPr>
              <p:cNvPr id="11" name="Ink 10">
                <a:extLst>
                  <a:ext uri="{FF2B5EF4-FFF2-40B4-BE49-F238E27FC236}">
                    <a16:creationId xmlns:a16="http://schemas.microsoft.com/office/drawing/2014/main" id="{498BA746-3BDD-4C6B-37E5-143988953CA7}"/>
                  </a:ext>
                </a:extLst>
              </p:cNvPr>
              <p:cNvPicPr/>
              <p:nvPr/>
            </p:nvPicPr>
            <p:blipFill>
              <a:blip r:embed="rId14"/>
              <a:stretch>
                <a:fillRect/>
              </a:stretch>
            </p:blipFill>
            <p:spPr>
              <a:xfrm>
                <a:off x="731608" y="4801437"/>
                <a:ext cx="12949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D96A0D3-D8B6-7CE6-4BC7-9CFAEF47A10F}"/>
                  </a:ext>
                </a:extLst>
              </p14:cNvPr>
              <p14:cNvContentPartPr/>
              <p14:nvPr/>
            </p14:nvContentPartPr>
            <p14:xfrm>
              <a:off x="6685288" y="3448557"/>
              <a:ext cx="2047320" cy="78120"/>
            </p14:xfrm>
          </p:contentPart>
        </mc:Choice>
        <mc:Fallback xmlns="">
          <p:pic>
            <p:nvPicPr>
              <p:cNvPr id="12" name="Ink 11">
                <a:extLst>
                  <a:ext uri="{FF2B5EF4-FFF2-40B4-BE49-F238E27FC236}">
                    <a16:creationId xmlns:a16="http://schemas.microsoft.com/office/drawing/2014/main" id="{5D96A0D3-D8B6-7CE6-4BC7-9CFAEF47A10F}"/>
                  </a:ext>
                </a:extLst>
              </p:cNvPr>
              <p:cNvPicPr/>
              <p:nvPr/>
            </p:nvPicPr>
            <p:blipFill>
              <a:blip r:embed="rId16"/>
              <a:stretch>
                <a:fillRect/>
              </a:stretch>
            </p:blipFill>
            <p:spPr>
              <a:xfrm>
                <a:off x="6649288" y="3376917"/>
                <a:ext cx="2118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F06FCB3C-EC90-6174-E58D-215D72E9653C}"/>
                  </a:ext>
                </a:extLst>
              </p14:cNvPr>
              <p14:cNvContentPartPr/>
              <p14:nvPr/>
            </p14:nvContentPartPr>
            <p14:xfrm>
              <a:off x="6429328" y="5994837"/>
              <a:ext cx="4939200" cy="97920"/>
            </p14:xfrm>
          </p:contentPart>
        </mc:Choice>
        <mc:Fallback xmlns="">
          <p:pic>
            <p:nvPicPr>
              <p:cNvPr id="13" name="Ink 12">
                <a:extLst>
                  <a:ext uri="{FF2B5EF4-FFF2-40B4-BE49-F238E27FC236}">
                    <a16:creationId xmlns:a16="http://schemas.microsoft.com/office/drawing/2014/main" id="{F06FCB3C-EC90-6174-E58D-215D72E9653C}"/>
                  </a:ext>
                </a:extLst>
              </p:cNvPr>
              <p:cNvPicPr/>
              <p:nvPr/>
            </p:nvPicPr>
            <p:blipFill>
              <a:blip r:embed="rId18"/>
              <a:stretch>
                <a:fillRect/>
              </a:stretch>
            </p:blipFill>
            <p:spPr>
              <a:xfrm>
                <a:off x="6393688" y="5923197"/>
                <a:ext cx="5010840" cy="241560"/>
              </a:xfrm>
              <a:prstGeom prst="rect">
                <a:avLst/>
              </a:prstGeom>
            </p:spPr>
          </p:pic>
        </mc:Fallback>
      </mc:AlternateContent>
    </p:spTree>
    <p:extLst>
      <p:ext uri="{BB962C8B-B14F-4D97-AF65-F5344CB8AC3E}">
        <p14:creationId xmlns:p14="http://schemas.microsoft.com/office/powerpoint/2010/main" val="28450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3202DB-A68C-F254-D358-543E37B78F56}"/>
              </a:ext>
            </a:extLst>
          </p:cNvPr>
          <p:cNvPicPr>
            <a:picLocks noGrp="1" noChangeAspect="1"/>
          </p:cNvPicPr>
          <p:nvPr>
            <p:ph idx="1"/>
          </p:nvPr>
        </p:nvPicPr>
        <p:blipFill>
          <a:blip r:embed="rId2"/>
          <a:stretch>
            <a:fillRect/>
          </a:stretch>
        </p:blipFill>
        <p:spPr>
          <a:xfrm>
            <a:off x="2387187" y="539259"/>
            <a:ext cx="6999033" cy="3661140"/>
          </a:xfrm>
        </p:spPr>
      </p:pic>
      <p:sp>
        <p:nvSpPr>
          <p:cNvPr id="3" name="Title 2">
            <a:extLst>
              <a:ext uri="{FF2B5EF4-FFF2-40B4-BE49-F238E27FC236}">
                <a16:creationId xmlns:a16="http://schemas.microsoft.com/office/drawing/2014/main" id="{C8B84774-4E14-3416-7F08-F2436B8B4230}"/>
              </a:ext>
            </a:extLst>
          </p:cNvPr>
          <p:cNvSpPr>
            <a:spLocks noGrp="1"/>
          </p:cNvSpPr>
          <p:nvPr>
            <p:ph type="title"/>
          </p:nvPr>
        </p:nvSpPr>
        <p:spPr/>
        <p:txBody>
          <a:bodyPr/>
          <a:lstStyle/>
          <a:p>
            <a:r>
              <a:rPr lang="en-US" sz="2000" dirty="0"/>
              <a:t>Fringe Benefits: Qualified Employee Discount</a:t>
            </a:r>
            <a:endParaRPr lang="en-US" dirty="0"/>
          </a:p>
        </p:txBody>
      </p:sp>
      <p:sp>
        <p:nvSpPr>
          <p:cNvPr id="4" name="Slide Number Placeholder 3">
            <a:extLst>
              <a:ext uri="{FF2B5EF4-FFF2-40B4-BE49-F238E27FC236}">
                <a16:creationId xmlns:a16="http://schemas.microsoft.com/office/drawing/2014/main" id="{64323672-675A-C9DF-B851-9A2A162D144B}"/>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DEBA83AC-3CC1-29BA-0BBC-A35637AACF0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document&#10;&#10;AI-generated content may be incorrect.">
            <a:extLst>
              <a:ext uri="{FF2B5EF4-FFF2-40B4-BE49-F238E27FC236}">
                <a16:creationId xmlns:a16="http://schemas.microsoft.com/office/drawing/2014/main" id="{ADDE398A-9DE0-4982-2367-44FCD6DD2CBA}"/>
              </a:ext>
            </a:extLst>
          </p:cNvPr>
          <p:cNvPicPr>
            <a:picLocks noChangeAspect="1"/>
          </p:cNvPicPr>
          <p:nvPr/>
        </p:nvPicPr>
        <p:blipFill>
          <a:blip r:embed="rId3"/>
          <a:stretch>
            <a:fillRect/>
          </a:stretch>
        </p:blipFill>
        <p:spPr>
          <a:xfrm>
            <a:off x="2387187" y="4328372"/>
            <a:ext cx="6999033" cy="198191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0C0A86-3C9E-042A-82B7-9DF89003BAD4}"/>
                  </a:ext>
                </a:extLst>
              </p14:cNvPr>
              <p14:cNvContentPartPr/>
              <p14:nvPr/>
            </p14:nvContentPartPr>
            <p14:xfrm>
              <a:off x="3014728" y="1088757"/>
              <a:ext cx="2124000" cy="43920"/>
            </p14:xfrm>
          </p:contentPart>
        </mc:Choice>
        <mc:Fallback xmlns="">
          <p:pic>
            <p:nvPicPr>
              <p:cNvPr id="2" name="Ink 1">
                <a:extLst>
                  <a:ext uri="{FF2B5EF4-FFF2-40B4-BE49-F238E27FC236}">
                    <a16:creationId xmlns:a16="http://schemas.microsoft.com/office/drawing/2014/main" id="{3E0C0A86-3C9E-042A-82B7-9DF89003BAD4}"/>
                  </a:ext>
                </a:extLst>
              </p:cNvPr>
              <p:cNvPicPr/>
              <p:nvPr/>
            </p:nvPicPr>
            <p:blipFill>
              <a:blip r:embed="rId5"/>
              <a:stretch>
                <a:fillRect/>
              </a:stretch>
            </p:blipFill>
            <p:spPr>
              <a:xfrm>
                <a:off x="2979088" y="1017117"/>
                <a:ext cx="2195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5A15B84-FDB4-4854-B4DD-258CB4216230}"/>
                  </a:ext>
                </a:extLst>
              </p14:cNvPr>
              <p14:cNvContentPartPr/>
              <p14:nvPr/>
            </p14:nvContentPartPr>
            <p14:xfrm>
              <a:off x="5517808" y="1553877"/>
              <a:ext cx="1733400" cy="84960"/>
            </p14:xfrm>
          </p:contentPart>
        </mc:Choice>
        <mc:Fallback xmlns="">
          <p:pic>
            <p:nvPicPr>
              <p:cNvPr id="6" name="Ink 5">
                <a:extLst>
                  <a:ext uri="{FF2B5EF4-FFF2-40B4-BE49-F238E27FC236}">
                    <a16:creationId xmlns:a16="http://schemas.microsoft.com/office/drawing/2014/main" id="{65A15B84-FDB4-4854-B4DD-258CB4216230}"/>
                  </a:ext>
                </a:extLst>
              </p:cNvPr>
              <p:cNvPicPr/>
              <p:nvPr/>
            </p:nvPicPr>
            <p:blipFill>
              <a:blip r:embed="rId7"/>
              <a:stretch>
                <a:fillRect/>
              </a:stretch>
            </p:blipFill>
            <p:spPr>
              <a:xfrm>
                <a:off x="5481808" y="1481877"/>
                <a:ext cx="1805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49DC0EB-6D34-9CA6-970E-BD186C369DDD}"/>
                  </a:ext>
                </a:extLst>
              </p14:cNvPr>
              <p14:cNvContentPartPr/>
              <p14:nvPr/>
            </p14:nvContentPartPr>
            <p14:xfrm>
              <a:off x="3149368" y="2328237"/>
              <a:ext cx="1755000" cy="47880"/>
            </p14:xfrm>
          </p:contentPart>
        </mc:Choice>
        <mc:Fallback xmlns="">
          <p:pic>
            <p:nvPicPr>
              <p:cNvPr id="8" name="Ink 7">
                <a:extLst>
                  <a:ext uri="{FF2B5EF4-FFF2-40B4-BE49-F238E27FC236}">
                    <a16:creationId xmlns:a16="http://schemas.microsoft.com/office/drawing/2014/main" id="{749DC0EB-6D34-9CA6-970E-BD186C369DDD}"/>
                  </a:ext>
                </a:extLst>
              </p:cNvPr>
              <p:cNvPicPr/>
              <p:nvPr/>
            </p:nvPicPr>
            <p:blipFill>
              <a:blip r:embed="rId9"/>
              <a:stretch>
                <a:fillRect/>
              </a:stretch>
            </p:blipFill>
            <p:spPr>
              <a:xfrm>
                <a:off x="3113368" y="2256597"/>
                <a:ext cx="1826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8040D6-060E-0523-60BD-BC5E36151A2E}"/>
                  </a:ext>
                </a:extLst>
              </p14:cNvPr>
              <p14:cNvContentPartPr/>
              <p14:nvPr/>
            </p14:nvContentPartPr>
            <p14:xfrm>
              <a:off x="3177448" y="4503717"/>
              <a:ext cx="2034720" cy="51840"/>
            </p14:xfrm>
          </p:contentPart>
        </mc:Choice>
        <mc:Fallback xmlns="">
          <p:pic>
            <p:nvPicPr>
              <p:cNvPr id="10" name="Ink 9">
                <a:extLst>
                  <a:ext uri="{FF2B5EF4-FFF2-40B4-BE49-F238E27FC236}">
                    <a16:creationId xmlns:a16="http://schemas.microsoft.com/office/drawing/2014/main" id="{A68040D6-060E-0523-60BD-BC5E36151A2E}"/>
                  </a:ext>
                </a:extLst>
              </p:cNvPr>
              <p:cNvPicPr/>
              <p:nvPr/>
            </p:nvPicPr>
            <p:blipFill>
              <a:blip r:embed="rId11"/>
              <a:stretch>
                <a:fillRect/>
              </a:stretch>
            </p:blipFill>
            <p:spPr>
              <a:xfrm>
                <a:off x="3141808" y="4431717"/>
                <a:ext cx="2106360" cy="195480"/>
              </a:xfrm>
              <a:prstGeom prst="rect">
                <a:avLst/>
              </a:prstGeom>
            </p:spPr>
          </p:pic>
        </mc:Fallback>
      </mc:AlternateContent>
    </p:spTree>
    <p:extLst>
      <p:ext uri="{BB962C8B-B14F-4D97-AF65-F5344CB8AC3E}">
        <p14:creationId xmlns:p14="http://schemas.microsoft.com/office/powerpoint/2010/main" val="10094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text&#10;&#10;AI-generated content may be incorrect.">
            <a:extLst>
              <a:ext uri="{FF2B5EF4-FFF2-40B4-BE49-F238E27FC236}">
                <a16:creationId xmlns:a16="http://schemas.microsoft.com/office/drawing/2014/main" id="{ED4CA38C-B891-5D44-EA7C-01018A9EA6A4}"/>
              </a:ext>
            </a:extLst>
          </p:cNvPr>
          <p:cNvPicPr>
            <a:picLocks noGrp="1" noChangeAspect="1"/>
          </p:cNvPicPr>
          <p:nvPr>
            <p:ph idx="1"/>
          </p:nvPr>
        </p:nvPicPr>
        <p:blipFill>
          <a:blip r:embed="rId2"/>
          <a:stretch>
            <a:fillRect/>
          </a:stretch>
        </p:blipFill>
        <p:spPr>
          <a:xfrm>
            <a:off x="560832" y="455883"/>
            <a:ext cx="11180064" cy="2983201"/>
          </a:xfrm>
        </p:spPr>
      </p:pic>
      <p:sp>
        <p:nvSpPr>
          <p:cNvPr id="3" name="Title 2">
            <a:extLst>
              <a:ext uri="{FF2B5EF4-FFF2-40B4-BE49-F238E27FC236}">
                <a16:creationId xmlns:a16="http://schemas.microsoft.com/office/drawing/2014/main" id="{CBFD274C-9DBD-ABFC-E472-B4262F721252}"/>
              </a:ext>
            </a:extLst>
          </p:cNvPr>
          <p:cNvSpPr>
            <a:spLocks noGrp="1"/>
          </p:cNvSpPr>
          <p:nvPr>
            <p:ph type="title"/>
          </p:nvPr>
        </p:nvSpPr>
        <p:spPr/>
        <p:txBody>
          <a:bodyPr/>
          <a:lstStyle/>
          <a:p>
            <a:r>
              <a:rPr lang="en-US" sz="2000" dirty="0"/>
              <a:t>Fringe Benefits: Working Condition Fringe</a:t>
            </a:r>
            <a:endParaRPr lang="en-US" dirty="0"/>
          </a:p>
        </p:txBody>
      </p:sp>
      <p:sp>
        <p:nvSpPr>
          <p:cNvPr id="4" name="Slide Number Placeholder 3">
            <a:extLst>
              <a:ext uri="{FF2B5EF4-FFF2-40B4-BE49-F238E27FC236}">
                <a16:creationId xmlns:a16="http://schemas.microsoft.com/office/drawing/2014/main" id="{F3A09C8E-A00C-DF1B-DE34-9B77B5CFA847}"/>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D2C8CB64-36BB-797E-5CD8-B7F3D0F16C48}"/>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130193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ocument with text on it&#10;&#10;AI-generated content may be incorrect.">
            <a:extLst>
              <a:ext uri="{FF2B5EF4-FFF2-40B4-BE49-F238E27FC236}">
                <a16:creationId xmlns:a16="http://schemas.microsoft.com/office/drawing/2014/main" id="{E37E732F-45F8-3B29-08D3-2C31E09886A8}"/>
              </a:ext>
            </a:extLst>
          </p:cNvPr>
          <p:cNvPicPr>
            <a:picLocks noGrp="1" noChangeAspect="1"/>
          </p:cNvPicPr>
          <p:nvPr>
            <p:ph idx="1"/>
          </p:nvPr>
        </p:nvPicPr>
        <p:blipFill>
          <a:blip r:embed="rId2"/>
          <a:stretch>
            <a:fillRect/>
          </a:stretch>
        </p:blipFill>
        <p:spPr>
          <a:xfrm>
            <a:off x="633984" y="890016"/>
            <a:ext cx="11155680" cy="5254752"/>
          </a:xfrm>
        </p:spPr>
      </p:pic>
      <p:sp>
        <p:nvSpPr>
          <p:cNvPr id="3" name="Title 2">
            <a:extLst>
              <a:ext uri="{FF2B5EF4-FFF2-40B4-BE49-F238E27FC236}">
                <a16:creationId xmlns:a16="http://schemas.microsoft.com/office/drawing/2014/main" id="{19FA26E0-0B09-EE74-4C3E-9E09D699215C}"/>
              </a:ext>
            </a:extLst>
          </p:cNvPr>
          <p:cNvSpPr>
            <a:spLocks noGrp="1"/>
          </p:cNvSpPr>
          <p:nvPr>
            <p:ph type="title"/>
          </p:nvPr>
        </p:nvSpPr>
        <p:spPr/>
        <p:txBody>
          <a:bodyPr/>
          <a:lstStyle/>
          <a:p>
            <a:r>
              <a:rPr lang="en-US" sz="2000" dirty="0"/>
              <a:t>Fringe Benefits: De Minimis Fringe</a:t>
            </a:r>
            <a:endParaRPr lang="en-US" dirty="0"/>
          </a:p>
        </p:txBody>
      </p:sp>
      <p:sp>
        <p:nvSpPr>
          <p:cNvPr id="4" name="Slide Number Placeholder 3">
            <a:extLst>
              <a:ext uri="{FF2B5EF4-FFF2-40B4-BE49-F238E27FC236}">
                <a16:creationId xmlns:a16="http://schemas.microsoft.com/office/drawing/2014/main" id="{B3C0E47E-C30A-88EF-41FB-2FF3C6AC89E5}"/>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3C032FBA-A5E2-414A-7672-77DA5582F30A}"/>
              </a:ext>
            </a:extLst>
          </p:cNvPr>
          <p:cNvSpPr>
            <a:spLocks noGrp="1"/>
          </p:cNvSpPr>
          <p:nvPr>
            <p:ph type="ftr" sz="quarter" idx="11"/>
          </p:nvPr>
        </p:nvSpPr>
        <p:spPr/>
        <p:txBody>
          <a:bodyPr/>
          <a:lstStyle/>
          <a:p>
            <a:pPr>
              <a:defRPr/>
            </a:pPr>
            <a:r>
              <a:rPr lang="en-US"/>
              <a:t>Compensation</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752D6F-1EAF-CFD3-681B-90B191E2846B}"/>
                  </a:ext>
                </a:extLst>
              </p14:cNvPr>
              <p14:cNvContentPartPr/>
              <p14:nvPr/>
            </p14:nvContentPartPr>
            <p14:xfrm>
              <a:off x="8182528" y="2439117"/>
              <a:ext cx="3395880" cy="96480"/>
            </p14:xfrm>
          </p:contentPart>
        </mc:Choice>
        <mc:Fallback xmlns="">
          <p:pic>
            <p:nvPicPr>
              <p:cNvPr id="2" name="Ink 1">
                <a:extLst>
                  <a:ext uri="{FF2B5EF4-FFF2-40B4-BE49-F238E27FC236}">
                    <a16:creationId xmlns:a16="http://schemas.microsoft.com/office/drawing/2014/main" id="{3C752D6F-1EAF-CFD3-681B-90B191E2846B}"/>
                  </a:ext>
                </a:extLst>
              </p:cNvPr>
              <p:cNvPicPr/>
              <p:nvPr/>
            </p:nvPicPr>
            <p:blipFill>
              <a:blip r:embed="rId4"/>
              <a:stretch>
                <a:fillRect/>
              </a:stretch>
            </p:blipFill>
            <p:spPr>
              <a:xfrm>
                <a:off x="8146888" y="2367477"/>
                <a:ext cx="34675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9659FFE-97A1-E855-368C-372DDB97CEF2}"/>
                  </a:ext>
                </a:extLst>
              </p14:cNvPr>
              <p14:cNvContentPartPr/>
              <p14:nvPr/>
            </p14:nvContentPartPr>
            <p14:xfrm>
              <a:off x="793168" y="2625237"/>
              <a:ext cx="4094280" cy="64440"/>
            </p14:xfrm>
          </p:contentPart>
        </mc:Choice>
        <mc:Fallback xmlns="">
          <p:pic>
            <p:nvPicPr>
              <p:cNvPr id="6" name="Ink 5">
                <a:extLst>
                  <a:ext uri="{FF2B5EF4-FFF2-40B4-BE49-F238E27FC236}">
                    <a16:creationId xmlns:a16="http://schemas.microsoft.com/office/drawing/2014/main" id="{49659FFE-97A1-E855-368C-372DDB97CEF2}"/>
                  </a:ext>
                </a:extLst>
              </p:cNvPr>
              <p:cNvPicPr/>
              <p:nvPr/>
            </p:nvPicPr>
            <p:blipFill>
              <a:blip r:embed="rId6"/>
              <a:stretch>
                <a:fillRect/>
              </a:stretch>
            </p:blipFill>
            <p:spPr>
              <a:xfrm>
                <a:off x="757168" y="2553237"/>
                <a:ext cx="4165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A37AF6F-C48F-78B6-CEB2-58A7F409E071}"/>
                  </a:ext>
                </a:extLst>
              </p14:cNvPr>
              <p14:cNvContentPartPr/>
              <p14:nvPr/>
            </p14:nvContentPartPr>
            <p14:xfrm>
              <a:off x="3432328" y="3131757"/>
              <a:ext cx="2935800" cy="72360"/>
            </p14:xfrm>
          </p:contentPart>
        </mc:Choice>
        <mc:Fallback xmlns="">
          <p:pic>
            <p:nvPicPr>
              <p:cNvPr id="8" name="Ink 7">
                <a:extLst>
                  <a:ext uri="{FF2B5EF4-FFF2-40B4-BE49-F238E27FC236}">
                    <a16:creationId xmlns:a16="http://schemas.microsoft.com/office/drawing/2014/main" id="{2A37AF6F-C48F-78B6-CEB2-58A7F409E071}"/>
                  </a:ext>
                </a:extLst>
              </p:cNvPr>
              <p:cNvPicPr/>
              <p:nvPr/>
            </p:nvPicPr>
            <p:blipFill>
              <a:blip r:embed="rId8"/>
              <a:stretch>
                <a:fillRect/>
              </a:stretch>
            </p:blipFill>
            <p:spPr>
              <a:xfrm>
                <a:off x="3396688" y="3059757"/>
                <a:ext cx="3007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AAD3BD9-EC9B-0BF3-4EDF-481ED63CF8E4}"/>
                  </a:ext>
                </a:extLst>
              </p14:cNvPr>
              <p14:cNvContentPartPr/>
              <p14:nvPr/>
            </p14:nvContentPartPr>
            <p14:xfrm>
              <a:off x="3496048" y="2821437"/>
              <a:ext cx="360" cy="360"/>
            </p14:xfrm>
          </p:contentPart>
        </mc:Choice>
        <mc:Fallback xmlns="">
          <p:pic>
            <p:nvPicPr>
              <p:cNvPr id="9" name="Ink 8">
                <a:extLst>
                  <a:ext uri="{FF2B5EF4-FFF2-40B4-BE49-F238E27FC236}">
                    <a16:creationId xmlns:a16="http://schemas.microsoft.com/office/drawing/2014/main" id="{BAAD3BD9-EC9B-0BF3-4EDF-481ED63CF8E4}"/>
                  </a:ext>
                </a:extLst>
              </p:cNvPr>
              <p:cNvPicPr/>
              <p:nvPr/>
            </p:nvPicPr>
            <p:blipFill>
              <a:blip r:embed="rId10"/>
              <a:stretch>
                <a:fillRect/>
              </a:stretch>
            </p:blipFill>
            <p:spPr>
              <a:xfrm>
                <a:off x="3460408" y="2749797"/>
                <a:ext cx="72000" cy="144000"/>
              </a:xfrm>
              <a:prstGeom prst="rect">
                <a:avLst/>
              </a:prstGeom>
            </p:spPr>
          </p:pic>
        </mc:Fallback>
      </mc:AlternateContent>
    </p:spTree>
    <p:extLst>
      <p:ext uri="{BB962C8B-B14F-4D97-AF65-F5344CB8AC3E}">
        <p14:creationId xmlns:p14="http://schemas.microsoft.com/office/powerpoint/2010/main" val="303719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F0DE-85A6-098F-F76B-BA00343D409C}"/>
              </a:ext>
            </a:extLst>
          </p:cNvPr>
          <p:cNvSpPr>
            <a:spLocks noGrp="1"/>
          </p:cNvSpPr>
          <p:nvPr>
            <p:ph type="title"/>
          </p:nvPr>
        </p:nvSpPr>
        <p:spPr/>
        <p:txBody>
          <a:bodyPr/>
          <a:lstStyle/>
          <a:p>
            <a:r>
              <a:rPr lang="en-US" dirty="0"/>
              <a:t>Fringe Benefits: Qualified Transportation Fringe</a:t>
            </a:r>
          </a:p>
        </p:txBody>
      </p:sp>
      <p:sp>
        <p:nvSpPr>
          <p:cNvPr id="4" name="Slide Number Placeholder 3">
            <a:extLst>
              <a:ext uri="{FF2B5EF4-FFF2-40B4-BE49-F238E27FC236}">
                <a16:creationId xmlns:a16="http://schemas.microsoft.com/office/drawing/2014/main" id="{1A2BA99D-BD60-FEC9-CCD0-9FC53AC0C521}"/>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FD7BE68E-4BAD-2D61-28CB-42361A90C868}"/>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74B6D117-6398-8989-7371-CEB9ABFF9227}"/>
              </a:ext>
            </a:extLst>
          </p:cNvPr>
          <p:cNvPicPr>
            <a:picLocks noChangeAspect="1"/>
          </p:cNvPicPr>
          <p:nvPr/>
        </p:nvPicPr>
        <p:blipFill>
          <a:blip r:embed="rId2"/>
          <a:stretch>
            <a:fillRect/>
          </a:stretch>
        </p:blipFill>
        <p:spPr>
          <a:xfrm>
            <a:off x="5567681" y="591979"/>
            <a:ext cx="6221984" cy="5552790"/>
          </a:xfrm>
          <a:prstGeom prst="rect">
            <a:avLst/>
          </a:prstGeom>
        </p:spPr>
      </p:pic>
      <p:pic>
        <p:nvPicPr>
          <p:cNvPr id="10" name="Picture 9" descr="A page of a document&#10;&#10;AI-generated content may be incorrect.">
            <a:extLst>
              <a:ext uri="{FF2B5EF4-FFF2-40B4-BE49-F238E27FC236}">
                <a16:creationId xmlns:a16="http://schemas.microsoft.com/office/drawing/2014/main" id="{1F13AACA-10FE-56FA-C5D1-94412B2B114C}"/>
              </a:ext>
            </a:extLst>
          </p:cNvPr>
          <p:cNvPicPr>
            <a:picLocks noChangeAspect="1"/>
          </p:cNvPicPr>
          <p:nvPr/>
        </p:nvPicPr>
        <p:blipFill>
          <a:blip r:embed="rId3"/>
          <a:stretch>
            <a:fillRect/>
          </a:stretch>
        </p:blipFill>
        <p:spPr>
          <a:xfrm>
            <a:off x="402335" y="591979"/>
            <a:ext cx="5165346" cy="405416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4520D40-1F3A-B6E7-AD89-C7E5BEE5D3DE}"/>
                  </a:ext>
                </a:extLst>
              </p14:cNvPr>
              <p14:cNvContentPartPr/>
              <p14:nvPr/>
            </p14:nvContentPartPr>
            <p14:xfrm>
              <a:off x="987928" y="2348757"/>
              <a:ext cx="828360" cy="28800"/>
            </p14:xfrm>
          </p:contentPart>
        </mc:Choice>
        <mc:Fallback xmlns="">
          <p:pic>
            <p:nvPicPr>
              <p:cNvPr id="11" name="Ink 10">
                <a:extLst>
                  <a:ext uri="{FF2B5EF4-FFF2-40B4-BE49-F238E27FC236}">
                    <a16:creationId xmlns:a16="http://schemas.microsoft.com/office/drawing/2014/main" id="{54520D40-1F3A-B6E7-AD89-C7E5BEE5D3DE}"/>
                  </a:ext>
                </a:extLst>
              </p:cNvPr>
              <p:cNvPicPr/>
              <p:nvPr/>
            </p:nvPicPr>
            <p:blipFill>
              <a:blip r:embed="rId5"/>
              <a:stretch>
                <a:fillRect/>
              </a:stretch>
            </p:blipFill>
            <p:spPr>
              <a:xfrm>
                <a:off x="951928" y="2277117"/>
                <a:ext cx="90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F2280A2-A38E-A1DB-F164-D32207A04435}"/>
                  </a:ext>
                </a:extLst>
              </p14:cNvPr>
              <p14:cNvContentPartPr/>
              <p14:nvPr/>
            </p14:nvContentPartPr>
            <p14:xfrm>
              <a:off x="969928" y="2799117"/>
              <a:ext cx="954720" cy="360"/>
            </p14:xfrm>
          </p:contentPart>
        </mc:Choice>
        <mc:Fallback xmlns="">
          <p:pic>
            <p:nvPicPr>
              <p:cNvPr id="12" name="Ink 11">
                <a:extLst>
                  <a:ext uri="{FF2B5EF4-FFF2-40B4-BE49-F238E27FC236}">
                    <a16:creationId xmlns:a16="http://schemas.microsoft.com/office/drawing/2014/main" id="{1F2280A2-A38E-A1DB-F164-D32207A04435}"/>
                  </a:ext>
                </a:extLst>
              </p:cNvPr>
              <p:cNvPicPr/>
              <p:nvPr/>
            </p:nvPicPr>
            <p:blipFill>
              <a:blip r:embed="rId7"/>
              <a:stretch>
                <a:fillRect/>
              </a:stretch>
            </p:blipFill>
            <p:spPr>
              <a:xfrm>
                <a:off x="934288" y="2727477"/>
                <a:ext cx="102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735A5E0-2116-B7C0-495D-A7C8DBA6B3DF}"/>
                  </a:ext>
                </a:extLst>
              </p14:cNvPr>
              <p14:cNvContentPartPr/>
              <p14:nvPr/>
            </p14:nvContentPartPr>
            <p14:xfrm>
              <a:off x="6291088" y="734877"/>
              <a:ext cx="1523160" cy="60120"/>
            </p14:xfrm>
          </p:contentPart>
        </mc:Choice>
        <mc:Fallback xmlns="">
          <p:pic>
            <p:nvPicPr>
              <p:cNvPr id="13" name="Ink 12">
                <a:extLst>
                  <a:ext uri="{FF2B5EF4-FFF2-40B4-BE49-F238E27FC236}">
                    <a16:creationId xmlns:a16="http://schemas.microsoft.com/office/drawing/2014/main" id="{8735A5E0-2116-B7C0-495D-A7C8DBA6B3DF}"/>
                  </a:ext>
                </a:extLst>
              </p:cNvPr>
              <p:cNvPicPr/>
              <p:nvPr/>
            </p:nvPicPr>
            <p:blipFill>
              <a:blip r:embed="rId9"/>
              <a:stretch>
                <a:fillRect/>
              </a:stretch>
            </p:blipFill>
            <p:spPr>
              <a:xfrm>
                <a:off x="6255448" y="663237"/>
                <a:ext cx="1594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B601115-03B2-310E-557E-51B9CC213CD4}"/>
                  </a:ext>
                </a:extLst>
              </p14:cNvPr>
              <p14:cNvContentPartPr/>
              <p14:nvPr/>
            </p14:nvContentPartPr>
            <p14:xfrm>
              <a:off x="6254008" y="1486557"/>
              <a:ext cx="1760760" cy="16920"/>
            </p14:xfrm>
          </p:contentPart>
        </mc:Choice>
        <mc:Fallback xmlns="">
          <p:pic>
            <p:nvPicPr>
              <p:cNvPr id="14" name="Ink 13">
                <a:extLst>
                  <a:ext uri="{FF2B5EF4-FFF2-40B4-BE49-F238E27FC236}">
                    <a16:creationId xmlns:a16="http://schemas.microsoft.com/office/drawing/2014/main" id="{DB601115-03B2-310E-557E-51B9CC213CD4}"/>
                  </a:ext>
                </a:extLst>
              </p:cNvPr>
              <p:cNvPicPr/>
              <p:nvPr/>
            </p:nvPicPr>
            <p:blipFill>
              <a:blip r:embed="rId11"/>
              <a:stretch>
                <a:fillRect/>
              </a:stretch>
            </p:blipFill>
            <p:spPr>
              <a:xfrm>
                <a:off x="6218008" y="1414917"/>
                <a:ext cx="183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8565FF8-5FBB-7D30-174C-A775DDCB934C}"/>
                  </a:ext>
                </a:extLst>
              </p14:cNvPr>
              <p14:cNvContentPartPr/>
              <p14:nvPr/>
            </p14:nvContentPartPr>
            <p14:xfrm>
              <a:off x="6572608" y="5082597"/>
              <a:ext cx="1191960" cy="13680"/>
            </p14:xfrm>
          </p:contentPart>
        </mc:Choice>
        <mc:Fallback xmlns="">
          <p:pic>
            <p:nvPicPr>
              <p:cNvPr id="15" name="Ink 14">
                <a:extLst>
                  <a:ext uri="{FF2B5EF4-FFF2-40B4-BE49-F238E27FC236}">
                    <a16:creationId xmlns:a16="http://schemas.microsoft.com/office/drawing/2014/main" id="{98565FF8-5FBB-7D30-174C-A775DDCB934C}"/>
                  </a:ext>
                </a:extLst>
              </p:cNvPr>
              <p:cNvPicPr/>
              <p:nvPr/>
            </p:nvPicPr>
            <p:blipFill>
              <a:blip r:embed="rId13"/>
              <a:stretch>
                <a:fillRect/>
              </a:stretch>
            </p:blipFill>
            <p:spPr>
              <a:xfrm>
                <a:off x="6536968" y="5010597"/>
                <a:ext cx="1263600" cy="157320"/>
              </a:xfrm>
              <a:prstGeom prst="rect">
                <a:avLst/>
              </a:prstGeom>
            </p:spPr>
          </p:pic>
        </mc:Fallback>
      </mc:AlternateContent>
    </p:spTree>
    <p:extLst>
      <p:ext uri="{BB962C8B-B14F-4D97-AF65-F5344CB8AC3E}">
        <p14:creationId xmlns:p14="http://schemas.microsoft.com/office/powerpoint/2010/main" val="34823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E0FF12F0-8344-96A4-3A4D-43A955B0CE34}"/>
              </a:ext>
            </a:extLst>
          </p:cNvPr>
          <p:cNvPicPr>
            <a:picLocks noGrp="1" noChangeAspect="1"/>
          </p:cNvPicPr>
          <p:nvPr>
            <p:ph idx="1"/>
          </p:nvPr>
        </p:nvPicPr>
        <p:blipFill>
          <a:blip r:embed="rId2"/>
          <a:stretch>
            <a:fillRect/>
          </a:stretch>
        </p:blipFill>
        <p:spPr>
          <a:xfrm>
            <a:off x="512064" y="607726"/>
            <a:ext cx="5961888" cy="5646770"/>
          </a:xfrm>
          <a:ln w="31750">
            <a:solidFill>
              <a:schemeClr val="accent1"/>
            </a:solidFill>
          </a:ln>
        </p:spPr>
      </p:pic>
      <p:sp>
        <p:nvSpPr>
          <p:cNvPr id="3" name="Title 2">
            <a:extLst>
              <a:ext uri="{FF2B5EF4-FFF2-40B4-BE49-F238E27FC236}">
                <a16:creationId xmlns:a16="http://schemas.microsoft.com/office/drawing/2014/main" id="{79137A24-0D1B-798E-3116-BFA762320529}"/>
              </a:ext>
            </a:extLst>
          </p:cNvPr>
          <p:cNvSpPr>
            <a:spLocks noGrp="1"/>
          </p:cNvSpPr>
          <p:nvPr>
            <p:ph type="title"/>
          </p:nvPr>
        </p:nvSpPr>
        <p:spPr/>
        <p:txBody>
          <a:bodyPr/>
          <a:lstStyle/>
          <a:p>
            <a:r>
              <a:rPr lang="en-US" dirty="0"/>
              <a:t>Section 83(a), (c), and (h)</a:t>
            </a:r>
          </a:p>
        </p:txBody>
      </p:sp>
      <p:sp>
        <p:nvSpPr>
          <p:cNvPr id="4" name="Slide Number Placeholder 3">
            <a:extLst>
              <a:ext uri="{FF2B5EF4-FFF2-40B4-BE49-F238E27FC236}">
                <a16:creationId xmlns:a16="http://schemas.microsoft.com/office/drawing/2014/main" id="{B4E2C6E4-99D7-88EC-5847-7D666024D12E}"/>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dirty="0"/>
          </a:p>
        </p:txBody>
      </p:sp>
      <p:sp>
        <p:nvSpPr>
          <p:cNvPr id="5" name="Footer Placeholder 4">
            <a:extLst>
              <a:ext uri="{FF2B5EF4-FFF2-40B4-BE49-F238E27FC236}">
                <a16:creationId xmlns:a16="http://schemas.microsoft.com/office/drawing/2014/main" id="{22ACFE91-F598-D7DB-2A89-4CDC41A5ED3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text&#10;&#10;AI-generated content may be incorrect.">
            <a:extLst>
              <a:ext uri="{FF2B5EF4-FFF2-40B4-BE49-F238E27FC236}">
                <a16:creationId xmlns:a16="http://schemas.microsoft.com/office/drawing/2014/main" id="{5D95EEEA-3A2C-88A3-806E-8B8B5A955985}"/>
              </a:ext>
            </a:extLst>
          </p:cNvPr>
          <p:cNvPicPr>
            <a:picLocks noChangeAspect="1"/>
          </p:cNvPicPr>
          <p:nvPr/>
        </p:nvPicPr>
        <p:blipFill>
          <a:blip r:embed="rId3"/>
          <a:stretch>
            <a:fillRect/>
          </a:stretch>
        </p:blipFill>
        <p:spPr>
          <a:xfrm>
            <a:off x="6620256" y="502920"/>
            <a:ext cx="5169408" cy="2435352"/>
          </a:xfrm>
          <a:prstGeom prst="rect">
            <a:avLst/>
          </a:prstGeom>
          <a:ln w="28575">
            <a:solidFill>
              <a:schemeClr val="accent1"/>
            </a:solidFill>
          </a:ln>
        </p:spPr>
      </p:pic>
      <p:pic>
        <p:nvPicPr>
          <p:cNvPr id="11" name="Picture 10" descr="A close-up of a document&#10;&#10;AI-generated content may be incorrect.">
            <a:extLst>
              <a:ext uri="{FF2B5EF4-FFF2-40B4-BE49-F238E27FC236}">
                <a16:creationId xmlns:a16="http://schemas.microsoft.com/office/drawing/2014/main" id="{47E8AB85-DA50-C6FF-157A-A1D231056A22}"/>
              </a:ext>
            </a:extLst>
          </p:cNvPr>
          <p:cNvPicPr>
            <a:picLocks noChangeAspect="1"/>
          </p:cNvPicPr>
          <p:nvPr/>
        </p:nvPicPr>
        <p:blipFill>
          <a:blip r:embed="rId4"/>
          <a:stretch>
            <a:fillRect/>
          </a:stretch>
        </p:blipFill>
        <p:spPr>
          <a:xfrm>
            <a:off x="6620256" y="3126264"/>
            <a:ext cx="5303520" cy="3128231"/>
          </a:xfrm>
          <a:prstGeom prst="rect">
            <a:avLst/>
          </a:prstGeom>
          <a:ln w="28575">
            <a:solidFill>
              <a:schemeClr val="accent1"/>
            </a:solidFill>
          </a:ln>
        </p:spPr>
      </p:pic>
    </p:spTree>
    <p:extLst>
      <p:ext uri="{BB962C8B-B14F-4D97-AF65-F5344CB8AC3E}">
        <p14:creationId xmlns:p14="http://schemas.microsoft.com/office/powerpoint/2010/main" val="35615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10F6639A-11B7-50A4-C107-79A3E43B7807}"/>
              </a:ext>
            </a:extLst>
          </p:cNvPr>
          <p:cNvPicPr>
            <a:picLocks noGrp="1" noChangeAspect="1"/>
          </p:cNvPicPr>
          <p:nvPr>
            <p:ph idx="1"/>
          </p:nvPr>
        </p:nvPicPr>
        <p:blipFill>
          <a:blip r:embed="rId2"/>
          <a:stretch>
            <a:fillRect/>
          </a:stretch>
        </p:blipFill>
        <p:spPr>
          <a:xfrm>
            <a:off x="1617663" y="938784"/>
            <a:ext cx="9067800" cy="5169408"/>
          </a:xfrm>
        </p:spPr>
      </p:pic>
      <p:sp>
        <p:nvSpPr>
          <p:cNvPr id="3" name="Title 2">
            <a:extLst>
              <a:ext uri="{FF2B5EF4-FFF2-40B4-BE49-F238E27FC236}">
                <a16:creationId xmlns:a16="http://schemas.microsoft.com/office/drawing/2014/main" id="{B631E258-C6D0-8986-1023-CE313FAE1C08}"/>
              </a:ext>
            </a:extLst>
          </p:cNvPr>
          <p:cNvSpPr>
            <a:spLocks noGrp="1"/>
          </p:cNvSpPr>
          <p:nvPr>
            <p:ph type="title"/>
          </p:nvPr>
        </p:nvSpPr>
        <p:spPr/>
        <p:txBody>
          <a:bodyPr/>
          <a:lstStyle/>
          <a:p>
            <a:r>
              <a:rPr lang="en-US" dirty="0"/>
              <a:t>Section 83(b)</a:t>
            </a:r>
          </a:p>
        </p:txBody>
      </p:sp>
      <p:sp>
        <p:nvSpPr>
          <p:cNvPr id="4" name="Slide Number Placeholder 3">
            <a:extLst>
              <a:ext uri="{FF2B5EF4-FFF2-40B4-BE49-F238E27FC236}">
                <a16:creationId xmlns:a16="http://schemas.microsoft.com/office/drawing/2014/main" id="{D4ED04FC-B80F-203C-EA9B-257DFE15CEC0}"/>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dirty="0"/>
          </a:p>
        </p:txBody>
      </p:sp>
      <p:sp>
        <p:nvSpPr>
          <p:cNvPr id="5" name="Footer Placeholder 4">
            <a:extLst>
              <a:ext uri="{FF2B5EF4-FFF2-40B4-BE49-F238E27FC236}">
                <a16:creationId xmlns:a16="http://schemas.microsoft.com/office/drawing/2014/main" id="{431614FC-E6BF-3B54-B784-12D16996D205}"/>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2203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C21B0-3059-E89E-1F04-1FAAEFDA2F5C}"/>
              </a:ext>
            </a:extLst>
          </p:cNvPr>
          <p:cNvSpPr>
            <a:spLocks noGrp="1"/>
          </p:cNvSpPr>
          <p:nvPr>
            <p:ph type="title"/>
          </p:nvPr>
        </p:nvSpPr>
        <p:spPr/>
        <p:txBody>
          <a:bodyPr/>
          <a:lstStyle/>
          <a:p>
            <a:r>
              <a:rPr lang="en-US" dirty="0"/>
              <a:t>New, but not improved, OBBBA: Qualified Tips</a:t>
            </a:r>
          </a:p>
        </p:txBody>
      </p:sp>
      <p:sp>
        <p:nvSpPr>
          <p:cNvPr id="4" name="Slide Number Placeholder 3">
            <a:extLst>
              <a:ext uri="{FF2B5EF4-FFF2-40B4-BE49-F238E27FC236}">
                <a16:creationId xmlns:a16="http://schemas.microsoft.com/office/drawing/2014/main" id="{F50F4577-86EA-F9C8-43F8-F7A5341DC028}"/>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dirty="0"/>
          </a:p>
        </p:txBody>
      </p:sp>
      <p:sp>
        <p:nvSpPr>
          <p:cNvPr id="5" name="Footer Placeholder 4">
            <a:extLst>
              <a:ext uri="{FF2B5EF4-FFF2-40B4-BE49-F238E27FC236}">
                <a16:creationId xmlns:a16="http://schemas.microsoft.com/office/drawing/2014/main" id="{1BAC3DE3-0458-F5F5-900F-6F1EB5CA9F8C}"/>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0DEF6D7C-9D2E-7BB5-BEEE-E14D59CBEB3E}"/>
              </a:ext>
            </a:extLst>
          </p:cNvPr>
          <p:cNvSpPr>
            <a:spLocks noGrp="1"/>
          </p:cNvSpPr>
          <p:nvPr>
            <p:ph idx="1"/>
          </p:nvPr>
        </p:nvSpPr>
        <p:spPr/>
        <p:txBody>
          <a:bodyPr>
            <a:normAutofit/>
          </a:bodyPr>
          <a:lstStyle/>
          <a:p>
            <a:pPr marL="0" indent="0">
              <a:buNone/>
            </a:pPr>
            <a:r>
              <a:rPr lang="en-US" sz="1800" b="1" dirty="0">
                <a:effectLst/>
              </a:rPr>
              <a:t>§224. QUALIFIED TIPS </a:t>
            </a:r>
          </a:p>
          <a:p>
            <a:pPr marL="0" indent="0">
              <a:buNone/>
            </a:pPr>
            <a:endParaRPr lang="en-US" dirty="0"/>
          </a:p>
          <a:p>
            <a:pPr marL="0" indent="0">
              <a:spcBef>
                <a:spcPts val="400"/>
              </a:spcBef>
              <a:buNone/>
            </a:pPr>
            <a:r>
              <a:rPr lang="en-US" sz="1800" b="1" dirty="0">
                <a:effectLst/>
              </a:rPr>
              <a:t>(a) In general </a:t>
            </a:r>
            <a:endParaRPr lang="en-US" dirty="0"/>
          </a:p>
          <a:p>
            <a:pPr marL="0" indent="0">
              <a:spcBef>
                <a:spcPts val="400"/>
              </a:spcBef>
              <a:buNone/>
            </a:pPr>
            <a:r>
              <a:rPr lang="en-US" sz="1800" dirty="0">
                <a:effectLst/>
              </a:rPr>
              <a:t>There shall be allowed as a deduction an amount equal to the qualified tips received during the taxable year …</a:t>
            </a:r>
          </a:p>
          <a:p>
            <a:pPr marL="0" indent="0">
              <a:spcBef>
                <a:spcPts val="400"/>
              </a:spcBef>
              <a:buNone/>
            </a:pPr>
            <a:endParaRPr lang="en-US" dirty="0"/>
          </a:p>
          <a:p>
            <a:pPr marL="0" indent="0" algn="l">
              <a:spcBef>
                <a:spcPts val="400"/>
              </a:spcBef>
              <a:buNone/>
            </a:pPr>
            <a:r>
              <a:rPr lang="en-US" sz="1800" b="1" dirty="0">
                <a:effectLst/>
              </a:rPr>
              <a:t>(b) Limitation</a:t>
            </a:r>
            <a:br>
              <a:rPr lang="en-US" sz="1800" b="1" dirty="0">
                <a:effectLst/>
              </a:rPr>
            </a:br>
            <a:r>
              <a:rPr lang="en-US" sz="1800" b="1" dirty="0">
                <a:effectLst/>
              </a:rPr>
              <a:t>(1) In general</a:t>
            </a:r>
            <a:r>
              <a:rPr lang="en-US" sz="1800" dirty="0">
                <a:effectLst/>
              </a:rPr>
              <a:t>—The amount allowed as a deduction under this section for any taxable year shall not exceed $25,000.</a:t>
            </a:r>
            <a:br>
              <a:rPr lang="en-US" sz="1800" dirty="0">
                <a:effectLst/>
              </a:rPr>
            </a:br>
            <a:r>
              <a:rPr lang="en-US" sz="1800" b="1" dirty="0">
                <a:effectLst/>
              </a:rPr>
              <a:t>(2) Limitation based on adjusted gross income</a:t>
            </a:r>
            <a:r>
              <a:rPr lang="en-US" sz="1800" dirty="0">
                <a:effectLst/>
              </a:rPr>
              <a:t>— </a:t>
            </a:r>
            <a:endParaRPr lang="en-US" dirty="0"/>
          </a:p>
          <a:p>
            <a:pPr marL="342900" indent="-342900">
              <a:spcBef>
                <a:spcPts val="400"/>
              </a:spcBef>
              <a:buAutoNum type="alphaUcParenBoth"/>
            </a:pPr>
            <a:r>
              <a:rPr lang="en-US" sz="1800" b="1" dirty="0">
                <a:effectLst/>
              </a:rPr>
              <a:t>In general</a:t>
            </a:r>
            <a:r>
              <a:rPr lang="en-US" sz="1800" dirty="0">
                <a:effectLst/>
              </a:rPr>
              <a:t>—The amount allowable as a deduction under subsection (a) (after application of paragraph (1)) shall be reduced (but not below zero) by $100 for each $1,000 by which the taxpayer’s modified adjusted gross income exceeds $150,000 ($300,000 in the case of a joint return). …</a:t>
            </a:r>
          </a:p>
          <a:p>
            <a:pPr marL="342900" indent="-342900">
              <a:spcBef>
                <a:spcPts val="400"/>
              </a:spcBef>
              <a:buAutoNum type="alphaUcParenBoth"/>
            </a:pPr>
            <a:endParaRPr lang="en-US" dirty="0"/>
          </a:p>
          <a:p>
            <a:pPr marL="0" indent="0">
              <a:spcBef>
                <a:spcPts val="400"/>
              </a:spcBef>
              <a:buNone/>
            </a:pPr>
            <a:r>
              <a:rPr lang="en-US" sz="1800" b="1" dirty="0">
                <a:effectLst/>
              </a:rPr>
              <a:t>(d) Qualified tips </a:t>
            </a:r>
            <a:endParaRPr lang="en-US" dirty="0"/>
          </a:p>
          <a:p>
            <a:pPr marL="0" indent="0">
              <a:spcBef>
                <a:spcPts val="400"/>
              </a:spcBef>
              <a:buNone/>
            </a:pPr>
            <a:r>
              <a:rPr lang="en-US" sz="1800" dirty="0">
                <a:effectLst/>
              </a:rPr>
              <a:t>For purposes of this section— </a:t>
            </a:r>
            <a:endParaRPr lang="en-US" dirty="0"/>
          </a:p>
          <a:p>
            <a:pPr marL="0" indent="0">
              <a:spcBef>
                <a:spcPts val="400"/>
              </a:spcBef>
              <a:buNone/>
            </a:pPr>
            <a:r>
              <a:rPr lang="en-US" sz="1800" b="1" dirty="0">
                <a:effectLst/>
              </a:rPr>
              <a:t>(1) In general</a:t>
            </a:r>
            <a:r>
              <a:rPr lang="en-US" sz="1800" dirty="0">
                <a:effectLst/>
              </a:rPr>
              <a:t>—The term “qualified tips” means cash tips received by an individual in an occupation which customarily and regularly received tips on or before December 31, 2024, as provided by the Secretary. </a:t>
            </a:r>
            <a:endParaRPr lang="en-US" dirty="0"/>
          </a:p>
          <a:p>
            <a:pPr marL="0" indent="0">
              <a:spcBef>
                <a:spcPts val="400"/>
              </a:spcBef>
              <a:buNone/>
            </a:pPr>
            <a:endParaRPr lang="en-US" dirty="0"/>
          </a:p>
          <a:p>
            <a:endParaRPr lang="en-US" dirty="0"/>
          </a:p>
        </p:txBody>
      </p:sp>
    </p:spTree>
    <p:extLst>
      <p:ext uri="{BB962C8B-B14F-4D97-AF65-F5344CB8AC3E}">
        <p14:creationId xmlns:p14="http://schemas.microsoft.com/office/powerpoint/2010/main" val="34659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99FA4-64A2-9B36-955B-D229B9D999C9}"/>
              </a:ext>
            </a:extLst>
          </p:cNvPr>
          <p:cNvSpPr>
            <a:spLocks noGrp="1"/>
          </p:cNvSpPr>
          <p:nvPr>
            <p:ph idx="1"/>
          </p:nvPr>
        </p:nvSpPr>
        <p:spPr/>
        <p:txBody>
          <a:bodyPr/>
          <a:lstStyle/>
          <a:p>
            <a:pPr marL="0" indent="0">
              <a:buNone/>
            </a:pPr>
            <a:r>
              <a:rPr lang="en-US" b="1" dirty="0"/>
              <a:t>§225. QUALIFIED OVERTIME COMPENSATION </a:t>
            </a:r>
          </a:p>
          <a:p>
            <a:pPr marL="0" indent="0">
              <a:buNone/>
            </a:pPr>
            <a:endParaRPr lang="en-US" dirty="0"/>
          </a:p>
          <a:p>
            <a:pPr marL="0" indent="0">
              <a:buNone/>
            </a:pPr>
            <a:r>
              <a:rPr lang="en-US" b="1" dirty="0"/>
              <a:t>(a) In general </a:t>
            </a:r>
            <a:endParaRPr lang="en-US" dirty="0"/>
          </a:p>
          <a:p>
            <a:pPr marL="0" indent="0">
              <a:buNone/>
            </a:pPr>
            <a:r>
              <a:rPr lang="en-US" dirty="0"/>
              <a:t>There shall be allowed as a deduction an amount equal to the qualified overtime compensation received during the taxable year …. </a:t>
            </a:r>
          </a:p>
          <a:p>
            <a:pPr marL="0" indent="0">
              <a:buNone/>
            </a:pPr>
            <a:r>
              <a:rPr lang="en-US" b="1" dirty="0"/>
              <a:t>(b) Limitation </a:t>
            </a:r>
          </a:p>
          <a:p>
            <a:pPr marL="0" indent="0">
              <a:buNone/>
            </a:pPr>
            <a:r>
              <a:rPr lang="en-US" b="1" dirty="0"/>
              <a:t> (1) In general</a:t>
            </a:r>
            <a:r>
              <a:rPr lang="en-US" dirty="0"/>
              <a:t>—The amount allowed as a deduction under this section for any taxable year shall not exceed $12,500 ($25,000 in the case of a joint return). </a:t>
            </a:r>
          </a:p>
          <a:p>
            <a:pPr marL="0" indent="0">
              <a:buNone/>
            </a:pPr>
            <a:r>
              <a:rPr lang="en-US" b="1" dirty="0"/>
              <a:t>(2) Limitation based on adjusted gross income</a:t>
            </a:r>
            <a:r>
              <a:rPr lang="en-US" dirty="0"/>
              <a:t>— </a:t>
            </a:r>
          </a:p>
          <a:p>
            <a:pPr marL="0" indent="0">
              <a:buNone/>
            </a:pPr>
            <a:r>
              <a:rPr lang="en-US" b="1" dirty="0"/>
              <a:t>(A) In general</a:t>
            </a:r>
            <a:r>
              <a:rPr lang="en-US" dirty="0"/>
              <a:t>—The amount allowable as a deduction under subsection (a) (after application of paragraph (1)) shall be reduced (but not below zero) by $100 for each $1,000 by which the taxpayer’s modified adjusted gross income exceeds $150,000 ($300,000 in the case of a joint return). </a:t>
            </a:r>
          </a:p>
          <a:p>
            <a:endParaRPr lang="en-US" dirty="0"/>
          </a:p>
        </p:txBody>
      </p:sp>
      <p:sp>
        <p:nvSpPr>
          <p:cNvPr id="3" name="Title 2">
            <a:extLst>
              <a:ext uri="{FF2B5EF4-FFF2-40B4-BE49-F238E27FC236}">
                <a16:creationId xmlns:a16="http://schemas.microsoft.com/office/drawing/2014/main" id="{BAC3F5FE-C7C7-D96B-7B46-2C6E9C756898}"/>
              </a:ext>
            </a:extLst>
          </p:cNvPr>
          <p:cNvSpPr>
            <a:spLocks noGrp="1"/>
          </p:cNvSpPr>
          <p:nvPr>
            <p:ph type="title"/>
          </p:nvPr>
        </p:nvSpPr>
        <p:spPr/>
        <p:txBody>
          <a:bodyPr/>
          <a:lstStyle/>
          <a:p>
            <a:r>
              <a:rPr lang="en-US" dirty="0"/>
              <a:t>Another OBBBA Winner</a:t>
            </a:r>
          </a:p>
        </p:txBody>
      </p:sp>
      <p:sp>
        <p:nvSpPr>
          <p:cNvPr id="4" name="Slide Number Placeholder 3">
            <a:extLst>
              <a:ext uri="{FF2B5EF4-FFF2-40B4-BE49-F238E27FC236}">
                <a16:creationId xmlns:a16="http://schemas.microsoft.com/office/drawing/2014/main" id="{D5E68B38-00A7-7749-B6C1-94EA077CBF0C}"/>
              </a:ext>
            </a:extLst>
          </p:cNvPr>
          <p:cNvSpPr>
            <a:spLocks noGrp="1"/>
          </p:cNvSpPr>
          <p:nvPr>
            <p:ph type="sldNum" sz="quarter" idx="10"/>
          </p:nvPr>
        </p:nvSpPr>
        <p:spPr/>
        <p:txBody>
          <a:bodyPr/>
          <a:lstStyle/>
          <a:p>
            <a:fld id="{7B3E355C-57B9-BC4B-95D8-406A1F834537}" type="slidenum">
              <a:rPr lang="en-US" altLang="en-US" smtClean="0"/>
              <a:pPr/>
              <a:t>18</a:t>
            </a:fld>
            <a:endParaRPr lang="en-US" altLang="en-US" dirty="0"/>
          </a:p>
        </p:txBody>
      </p:sp>
      <p:sp>
        <p:nvSpPr>
          <p:cNvPr id="5" name="Footer Placeholder 4">
            <a:extLst>
              <a:ext uri="{FF2B5EF4-FFF2-40B4-BE49-F238E27FC236}">
                <a16:creationId xmlns:a16="http://schemas.microsoft.com/office/drawing/2014/main" id="{3361F8D9-1CE4-D6A9-B4C5-D3CE33F83FC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78829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81739-02F2-0364-2A75-4FE90F22911D}"/>
              </a:ext>
            </a:extLst>
          </p:cNvPr>
          <p:cNvSpPr>
            <a:spLocks noGrp="1"/>
          </p:cNvSpPr>
          <p:nvPr>
            <p:ph type="title"/>
          </p:nvPr>
        </p:nvSpPr>
        <p:spPr/>
        <p:txBody>
          <a:bodyPr/>
          <a:lstStyle/>
          <a:p>
            <a:r>
              <a:rPr lang="en-US" dirty="0"/>
              <a:t>Nonitemizer Deductions</a:t>
            </a:r>
          </a:p>
        </p:txBody>
      </p:sp>
      <p:sp>
        <p:nvSpPr>
          <p:cNvPr id="4" name="Slide Number Placeholder 3">
            <a:extLst>
              <a:ext uri="{FF2B5EF4-FFF2-40B4-BE49-F238E27FC236}">
                <a16:creationId xmlns:a16="http://schemas.microsoft.com/office/drawing/2014/main" id="{750C2276-F765-4C9B-B61D-C127055B1206}"/>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E3741997-D24F-B436-2589-38253274D7CF}"/>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9EEFD056-022D-2BEF-D950-EB0FCD8A56F8}"/>
              </a:ext>
            </a:extLst>
          </p:cNvPr>
          <p:cNvSpPr>
            <a:spLocks noGrp="1"/>
          </p:cNvSpPr>
          <p:nvPr>
            <p:ph idx="1"/>
          </p:nvPr>
        </p:nvSpPr>
        <p:spPr/>
        <p:txBody>
          <a:bodyPr>
            <a:noAutofit/>
          </a:bodyPr>
          <a:lstStyle/>
          <a:p>
            <a:pPr marL="0" indent="0">
              <a:spcBef>
                <a:spcPts val="0"/>
              </a:spcBef>
              <a:buNone/>
            </a:pPr>
            <a:r>
              <a:rPr lang="en-US" sz="2800" dirty="0"/>
              <a:t>§63. TAXABLE INCOME DEFINED </a:t>
            </a:r>
          </a:p>
          <a:p>
            <a:pPr marL="0" indent="0">
              <a:spcBef>
                <a:spcPts val="0"/>
              </a:spcBef>
              <a:buNone/>
            </a:pPr>
            <a:endParaRPr lang="en-US" sz="1600" dirty="0"/>
          </a:p>
          <a:p>
            <a:pPr marL="0" indent="0">
              <a:spcBef>
                <a:spcPts val="0"/>
              </a:spcBef>
              <a:buNone/>
            </a:pPr>
            <a:r>
              <a:rPr lang="en-US" sz="1600" dirty="0"/>
              <a:t>In general </a:t>
            </a:r>
          </a:p>
          <a:p>
            <a:pPr marL="0" indent="0">
              <a:spcBef>
                <a:spcPts val="0"/>
              </a:spcBef>
              <a:buNone/>
            </a:pPr>
            <a:r>
              <a:rPr lang="en-US" sz="1600" dirty="0"/>
              <a:t>Except as provided in subsection (b), for purposes of this subtitle, the term “taxable income” means gross income minus the deductions allowed by this chapter (other than the standard deduction). …</a:t>
            </a:r>
            <a:endParaRPr lang="en-US" sz="4000" dirty="0"/>
          </a:p>
          <a:p>
            <a:pPr marL="0" indent="0">
              <a:spcBef>
                <a:spcPts val="0"/>
              </a:spcBef>
              <a:buNone/>
            </a:pPr>
            <a:r>
              <a:rPr lang="en-US" dirty="0"/>
              <a:t>(b) Individuals who do not itemize their deductions </a:t>
            </a:r>
          </a:p>
          <a:p>
            <a:pPr marL="0" indent="0">
              <a:spcBef>
                <a:spcPts val="0"/>
              </a:spcBef>
              <a:buNone/>
            </a:pPr>
            <a:r>
              <a:rPr lang="en-US" dirty="0"/>
              <a:t>In the case of an individual who does not elect to itemize his deductions for the taxable year, for purposes of this subtitle, the term “taxable income” means adjusted gross income, minus— </a:t>
            </a:r>
          </a:p>
          <a:p>
            <a:pPr marL="0" indent="0">
              <a:spcBef>
                <a:spcPts val="0"/>
              </a:spcBef>
              <a:buNone/>
            </a:pPr>
            <a:r>
              <a:rPr lang="en-US" dirty="0"/>
              <a:t>(1) the standard deduction, …</a:t>
            </a:r>
          </a:p>
          <a:p>
            <a:pPr marL="0" indent="0">
              <a:spcBef>
                <a:spcPts val="0"/>
              </a:spcBef>
              <a:buNone/>
            </a:pPr>
            <a:r>
              <a:rPr lang="en-US" dirty="0"/>
              <a:t>(4) the deduction provided in section 170(p), </a:t>
            </a:r>
          </a:p>
          <a:p>
            <a:pPr marL="0" indent="0">
              <a:spcBef>
                <a:spcPts val="0"/>
              </a:spcBef>
              <a:buNone/>
            </a:pPr>
            <a:r>
              <a:rPr lang="en-US" b="1" dirty="0"/>
              <a:t>(5) the deduction provided in section 224, </a:t>
            </a:r>
          </a:p>
          <a:p>
            <a:pPr marL="0" indent="0">
              <a:spcBef>
                <a:spcPts val="0"/>
              </a:spcBef>
              <a:buNone/>
            </a:pPr>
            <a:r>
              <a:rPr lang="en-US" b="1" dirty="0"/>
              <a:t>(6) the deduction provided in section 225 and</a:t>
            </a:r>
          </a:p>
          <a:p>
            <a:pPr marL="0" indent="0">
              <a:spcBef>
                <a:spcPts val="0"/>
              </a:spcBef>
              <a:buNone/>
            </a:pPr>
            <a:r>
              <a:rPr lang="en-US" dirty="0"/>
              <a:t>(7) so much of the deduction allowed by section 163(a) as is attributable to the exception under section 163(h)(4)(A). </a:t>
            </a:r>
          </a:p>
        </p:txBody>
      </p:sp>
    </p:spTree>
    <p:extLst>
      <p:ext uri="{BB962C8B-B14F-4D97-AF65-F5344CB8AC3E}">
        <p14:creationId xmlns:p14="http://schemas.microsoft.com/office/powerpoint/2010/main" val="407838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2033588"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00841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77BCEF-5061-46A2-96E7-5A1F16A64EE3}"/>
              </a:ext>
            </a:extLst>
          </p:cNvPr>
          <p:cNvSpPr>
            <a:spLocks noGrp="1"/>
          </p:cNvSpPr>
          <p:nvPr>
            <p:ph idx="1"/>
          </p:nvPr>
        </p:nvSpPr>
        <p:spPr/>
        <p:txBody>
          <a:bodyPr>
            <a:normAutofit lnSpcReduction="10000"/>
          </a:bodyPr>
          <a:lstStyle/>
          <a:p>
            <a:r>
              <a:rPr lang="en-US" sz="2800" dirty="0"/>
              <a:t>Compensation generally deductible as ordinary/necessary T/B expenses under §162(a) but subject to certain limitation under §274.</a:t>
            </a:r>
          </a:p>
          <a:p>
            <a:pPr lvl="1"/>
            <a:r>
              <a:rPr lang="en-US" sz="2400" dirty="0"/>
              <a:t>No deduction for meals excluded under §119 and §132(e)(2) (employer eating facility). §274(o)</a:t>
            </a:r>
          </a:p>
          <a:p>
            <a:pPr lvl="1"/>
            <a:r>
              <a:rPr lang="en-US" sz="2400" dirty="0"/>
              <a:t>50% deduction for food/beverages otherwise deductible, with some exceptions. §274(n)(1)</a:t>
            </a:r>
          </a:p>
          <a:p>
            <a:pPr lvl="1"/>
            <a:r>
              <a:rPr lang="en-US" sz="2400" dirty="0"/>
              <a:t>No deduction for transportation fringe benefit. §274(a)(4)</a:t>
            </a:r>
          </a:p>
          <a:p>
            <a:pPr lvl="1"/>
            <a:endParaRPr lang="en-US" sz="2400" dirty="0"/>
          </a:p>
          <a:p>
            <a:r>
              <a:rPr lang="en-US" sz="2800" dirty="0"/>
              <a:t>Social security</a:t>
            </a:r>
          </a:p>
          <a:p>
            <a:pPr lvl="1"/>
            <a:r>
              <a:rPr lang="en-US" sz="2400" dirty="0"/>
              <a:t>Section 132 fringe benefits and section 119 meals/lodging do not constitute wages. §3121(a)(19) and (20).</a:t>
            </a:r>
          </a:p>
          <a:p>
            <a:pPr lvl="1"/>
            <a:r>
              <a:rPr lang="en-US" sz="2400" dirty="0"/>
              <a:t>Amounts paid under a cafeteria plan (§125), such as health insurance premiums, FSA contributions, dependent care, HSA contributions, group-term life insurance, transportation fringe. §3121(</a:t>
            </a:r>
            <a:r>
              <a:rPr lang="en-US" sz="2400"/>
              <a:t>a)(5)(G).</a:t>
            </a:r>
            <a:endParaRPr lang="en-US" sz="2400" dirty="0"/>
          </a:p>
          <a:p>
            <a:pPr lvl="1"/>
            <a:endParaRPr lang="en-US" dirty="0"/>
          </a:p>
        </p:txBody>
      </p:sp>
      <p:sp>
        <p:nvSpPr>
          <p:cNvPr id="3" name="Title 2">
            <a:extLst>
              <a:ext uri="{FF2B5EF4-FFF2-40B4-BE49-F238E27FC236}">
                <a16:creationId xmlns:a16="http://schemas.microsoft.com/office/drawing/2014/main" id="{6F0FE16A-E7D3-C7C2-98ED-B2A1F6089594}"/>
              </a:ext>
            </a:extLst>
          </p:cNvPr>
          <p:cNvSpPr>
            <a:spLocks noGrp="1"/>
          </p:cNvSpPr>
          <p:nvPr>
            <p:ph type="title"/>
          </p:nvPr>
        </p:nvSpPr>
        <p:spPr/>
        <p:txBody>
          <a:bodyPr/>
          <a:lstStyle/>
          <a:p>
            <a:r>
              <a:rPr lang="en-US" dirty="0"/>
              <a:t>Employer Deductions	</a:t>
            </a:r>
          </a:p>
        </p:txBody>
      </p:sp>
      <p:sp>
        <p:nvSpPr>
          <p:cNvPr id="4" name="Slide Number Placeholder 3">
            <a:extLst>
              <a:ext uri="{FF2B5EF4-FFF2-40B4-BE49-F238E27FC236}">
                <a16:creationId xmlns:a16="http://schemas.microsoft.com/office/drawing/2014/main" id="{E9BCE299-E9A1-D21B-309F-58AFE8F4A00C}"/>
              </a:ext>
            </a:extLst>
          </p:cNvPr>
          <p:cNvSpPr>
            <a:spLocks noGrp="1"/>
          </p:cNvSpPr>
          <p:nvPr>
            <p:ph type="sldNum" sz="quarter" idx="10"/>
          </p:nvPr>
        </p:nvSpPr>
        <p:spPr/>
        <p:txBody>
          <a:bodyPr/>
          <a:lstStyle/>
          <a:p>
            <a:fld id="{7B3E355C-57B9-BC4B-95D8-406A1F834537}" type="slidenum">
              <a:rPr lang="en-US" altLang="en-US" smtClean="0"/>
              <a:pPr/>
              <a:t>20</a:t>
            </a:fld>
            <a:endParaRPr lang="en-US" altLang="en-US" dirty="0"/>
          </a:p>
        </p:txBody>
      </p:sp>
      <p:sp>
        <p:nvSpPr>
          <p:cNvPr id="5" name="Footer Placeholder 4">
            <a:extLst>
              <a:ext uri="{FF2B5EF4-FFF2-40B4-BE49-F238E27FC236}">
                <a16:creationId xmlns:a16="http://schemas.microsoft.com/office/drawing/2014/main" id="{BE31A707-07D4-0FA0-0038-84DE6851AA54}"/>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31822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Old Colony Trust Co. v. CIR (279 U.S. 716 (1929)</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Compensation</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4990699" y="1458683"/>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American Woolen Co.</a:t>
            </a:r>
          </a:p>
        </p:txBody>
      </p:sp>
      <p:pic>
        <p:nvPicPr>
          <p:cNvPr id="1026" name="Picture 2">
            <a:extLst>
              <a:ext uri="{FF2B5EF4-FFF2-40B4-BE49-F238E27FC236}">
                <a16:creationId xmlns:a16="http://schemas.microsoft.com/office/drawing/2014/main" id="{CE2EF027-0E8A-FFB3-C034-02208F9EE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006" y="3480784"/>
            <a:ext cx="1906159" cy="15933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21AF2-8086-C10C-03E0-FBBE84A478F1}"/>
              </a:ext>
            </a:extLst>
          </p:cNvPr>
          <p:cNvSpPr txBox="1"/>
          <p:nvPr/>
        </p:nvSpPr>
        <p:spPr>
          <a:xfrm>
            <a:off x="1542247" y="5122489"/>
            <a:ext cx="1279517" cy="923330"/>
          </a:xfrm>
          <a:prstGeom prst="rect">
            <a:avLst/>
          </a:prstGeom>
          <a:noFill/>
        </p:spPr>
        <p:txBody>
          <a:bodyPr wrap="square" rtlCol="0">
            <a:spAutoFit/>
          </a:bodyPr>
          <a:lstStyle/>
          <a:p>
            <a:pPr algn="ctr"/>
            <a:r>
              <a:rPr lang="en-US" b="1" u="sng" dirty="0"/>
              <a:t>Salary</a:t>
            </a:r>
          </a:p>
          <a:p>
            <a:r>
              <a:rPr lang="en-US" dirty="0"/>
              <a:t>1918: 1MM</a:t>
            </a:r>
          </a:p>
          <a:p>
            <a:r>
              <a:rPr lang="en-US" dirty="0"/>
              <a:t>1919: 550K</a:t>
            </a:r>
          </a:p>
        </p:txBody>
      </p:sp>
      <p:sp>
        <p:nvSpPr>
          <p:cNvPr id="8" name="TextBox 7">
            <a:extLst>
              <a:ext uri="{FF2B5EF4-FFF2-40B4-BE49-F238E27FC236}">
                <a16:creationId xmlns:a16="http://schemas.microsoft.com/office/drawing/2014/main" id="{1D228910-EFCB-2C87-C938-F03ECA8088B4}"/>
              </a:ext>
            </a:extLst>
          </p:cNvPr>
          <p:cNvSpPr txBox="1"/>
          <p:nvPr/>
        </p:nvSpPr>
        <p:spPr>
          <a:xfrm>
            <a:off x="1880767" y="3080657"/>
            <a:ext cx="2508635" cy="369332"/>
          </a:xfrm>
          <a:prstGeom prst="rect">
            <a:avLst/>
          </a:prstGeom>
          <a:noFill/>
        </p:spPr>
        <p:txBody>
          <a:bodyPr wrap="none" rtlCol="0">
            <a:spAutoFit/>
          </a:bodyPr>
          <a:lstStyle/>
          <a:p>
            <a:r>
              <a:rPr lang="en-US" dirty="0"/>
              <a:t>William Wood, President</a:t>
            </a:r>
          </a:p>
        </p:txBody>
      </p:sp>
      <p:sp>
        <p:nvSpPr>
          <p:cNvPr id="9" name="TextBox 8">
            <a:extLst>
              <a:ext uri="{FF2B5EF4-FFF2-40B4-BE49-F238E27FC236}">
                <a16:creationId xmlns:a16="http://schemas.microsoft.com/office/drawing/2014/main" id="{CACC0937-D078-C707-B023-E3205466E4AB}"/>
              </a:ext>
            </a:extLst>
          </p:cNvPr>
          <p:cNvSpPr txBox="1"/>
          <p:nvPr/>
        </p:nvSpPr>
        <p:spPr>
          <a:xfrm>
            <a:off x="3336232" y="5102846"/>
            <a:ext cx="1247906" cy="923330"/>
          </a:xfrm>
          <a:prstGeom prst="rect">
            <a:avLst/>
          </a:prstGeom>
          <a:noFill/>
        </p:spPr>
        <p:txBody>
          <a:bodyPr wrap="none" rtlCol="0">
            <a:spAutoFit/>
          </a:bodyPr>
          <a:lstStyle/>
          <a:p>
            <a:pPr algn="ctr"/>
            <a:r>
              <a:rPr lang="en-US" b="1" u="sng" dirty="0"/>
              <a:t>Taxes Paid</a:t>
            </a:r>
          </a:p>
          <a:p>
            <a:r>
              <a:rPr lang="en-US" dirty="0"/>
              <a:t>1918: 680K</a:t>
            </a:r>
          </a:p>
          <a:p>
            <a:r>
              <a:rPr lang="en-US" dirty="0"/>
              <a:t>1919: 351K</a:t>
            </a:r>
          </a:p>
        </p:txBody>
      </p:sp>
      <p:pic>
        <p:nvPicPr>
          <p:cNvPr id="11" name="Picture 10" descr="A black text on a white background&#10;&#10;AI-generated content may be incorrect.">
            <a:extLst>
              <a:ext uri="{FF2B5EF4-FFF2-40B4-BE49-F238E27FC236}">
                <a16:creationId xmlns:a16="http://schemas.microsoft.com/office/drawing/2014/main" id="{FA09DE8D-66A5-182C-A984-02600C5D7730}"/>
              </a:ext>
            </a:extLst>
          </p:cNvPr>
          <p:cNvPicPr>
            <a:picLocks noChangeAspect="1"/>
          </p:cNvPicPr>
          <p:nvPr/>
        </p:nvPicPr>
        <p:blipFill>
          <a:blip r:embed="rId3"/>
          <a:stretch>
            <a:fillRect/>
          </a:stretch>
        </p:blipFill>
        <p:spPr>
          <a:xfrm>
            <a:off x="6450727" y="3439322"/>
            <a:ext cx="5425840" cy="2250278"/>
          </a:xfrm>
          <a:prstGeom prst="rect">
            <a:avLst/>
          </a:prstGeom>
          <a:ln w="31750">
            <a:solidFill>
              <a:schemeClr val="accent1"/>
            </a:solidFill>
          </a:ln>
        </p:spPr>
      </p:pic>
      <p:cxnSp>
        <p:nvCxnSpPr>
          <p:cNvPr id="15" name="Straight Connector 14">
            <a:extLst>
              <a:ext uri="{FF2B5EF4-FFF2-40B4-BE49-F238E27FC236}">
                <a16:creationId xmlns:a16="http://schemas.microsoft.com/office/drawing/2014/main" id="{A484DDEA-FD77-18D6-D546-40E6D0DF91D6}"/>
              </a:ext>
            </a:extLst>
          </p:cNvPr>
          <p:cNvCxnSpPr>
            <a:stCxn id="6" idx="2"/>
            <a:endCxn id="8" idx="0"/>
          </p:cNvCxnSpPr>
          <p:nvPr/>
        </p:nvCxnSpPr>
        <p:spPr>
          <a:xfrm flipH="1">
            <a:off x="3135085" y="2661154"/>
            <a:ext cx="2889077" cy="419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81611-E655-506E-786B-ABF28AE99D51}"/>
              </a:ext>
            </a:extLst>
          </p:cNvPr>
          <p:cNvCxnSpPr>
            <a:cxnSpLocks/>
            <a:stCxn id="6" idx="2"/>
            <a:endCxn id="11" idx="0"/>
          </p:cNvCxnSpPr>
          <p:nvPr/>
        </p:nvCxnSpPr>
        <p:spPr>
          <a:xfrm>
            <a:off x="6024162" y="2661154"/>
            <a:ext cx="3139485" cy="778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07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mn-lt"/>
              </a:rPr>
              <a:t>(a) </a:t>
            </a:r>
            <a:r>
              <a:rPr lang="en-US" sz="2400" b="1" i="1" dirty="0">
                <a:effectLst/>
                <a:latin typeface="+mn-lt"/>
              </a:rPr>
              <a:t>In general</a:t>
            </a:r>
            <a:r>
              <a:rPr lang="en-US" sz="2400" dirty="0">
                <a:effectLst/>
                <a:latin typeface="+mn-lt"/>
              </a:rPr>
              <a:t>.—(1) Wages, salaries, commissions paid salesmen, compensation for services on the basis of a percentage of profits, commissions on insurance premiums, </a:t>
            </a:r>
            <a:r>
              <a:rPr lang="en-US" sz="2400" b="1" dirty="0">
                <a:effectLst/>
                <a:latin typeface="+mn-lt"/>
              </a:rPr>
              <a:t>tips,</a:t>
            </a:r>
            <a:r>
              <a:rPr lang="en-US" sz="2400" dirty="0">
                <a:effectLst/>
                <a:latin typeface="+mn-lt"/>
              </a:rPr>
              <a:t> bonuses (including Christmas bonuses), termination or severance pay, rewards, jury fees, marriage fees and other contributions received by a clergyman for services, pay of persons in the military or naval forces of the United States, retired pay of employees, pensions, and retirement allowances are income to the recipients unless excluded by law. </a:t>
            </a:r>
          </a:p>
          <a:p>
            <a:r>
              <a:rPr lang="en-US" sz="2400" dirty="0">
                <a:effectLst/>
                <a:latin typeface="XOldStyle"/>
              </a:rPr>
              <a:t>(d) </a:t>
            </a:r>
            <a:r>
              <a:rPr lang="en-US" sz="2400" b="1" i="1" dirty="0">
                <a:effectLst/>
                <a:latin typeface="XOldStyle"/>
              </a:rPr>
              <a:t>Compensation paid other than in cash</a:t>
            </a:r>
            <a:r>
              <a:rPr lang="en-US" sz="2400" dirty="0">
                <a:effectLst/>
                <a:latin typeface="XOldStyle"/>
              </a:rPr>
              <a:t>.—(1) </a:t>
            </a:r>
            <a:r>
              <a:rPr lang="en-US" sz="2400" i="1" dirty="0">
                <a:effectLst/>
                <a:latin typeface="XOldStyle"/>
              </a:rPr>
              <a:t>In general</a:t>
            </a:r>
            <a:r>
              <a:rPr lang="en-US" sz="2400" dirty="0">
                <a:effectLst/>
                <a:latin typeface="XOldStyle"/>
              </a:rPr>
              <a:t>.—Except as otherwise provided in paragraph (d)(6)(</a:t>
            </a:r>
            <a:r>
              <a:rPr lang="en-US" sz="2400" dirty="0" err="1">
                <a:effectLst/>
                <a:latin typeface="XOldStyle"/>
              </a:rPr>
              <a:t>i</a:t>
            </a:r>
            <a:r>
              <a:rPr lang="en-US" sz="2400" dirty="0">
                <a:effectLst/>
                <a:latin typeface="XOldStyle"/>
              </a:rPr>
              <a:t>) of this section (relating to certain property transferred after June 30, 1969), if </a:t>
            </a:r>
            <a:r>
              <a:rPr lang="en-US" sz="2400" b="1" dirty="0">
                <a:effectLst/>
                <a:latin typeface="XOldStyle"/>
              </a:rPr>
              <a:t>services are paid for in property</a:t>
            </a:r>
            <a:r>
              <a:rPr lang="en-US" sz="2400" dirty="0">
                <a:effectLst/>
                <a:latin typeface="XOldStyle"/>
              </a:rPr>
              <a:t>, the fair market value of the property taken in payment must be included in income as compensation. </a:t>
            </a:r>
            <a:r>
              <a:rPr lang="en-US" sz="2400" b="1" dirty="0">
                <a:effectLst/>
                <a:latin typeface="XOldStyle"/>
              </a:rPr>
              <a:t>If services are paid for in exchange for other services</a:t>
            </a:r>
            <a:r>
              <a:rPr lang="en-US" sz="2400" dirty="0">
                <a:effectLst/>
                <a:latin typeface="XOldStyle"/>
              </a:rPr>
              <a:t>, the fair market value of such other services taken in payment must be included in income as compensation. If the services are rendered at a stipulated price, such price will be presumed to be the fair market value of the compensation received in the absence of evidence to the contrary. </a:t>
            </a:r>
            <a:endParaRPr lang="en-US" sz="2400" dirty="0"/>
          </a:p>
          <a:p>
            <a:endParaRPr lang="en-US" sz="2800" dirty="0">
              <a:latin typeface="+mn-lt"/>
            </a:endParaRPr>
          </a:p>
          <a:p>
            <a:endParaRPr lang="en-US" dirty="0"/>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Reg. §1.61-2(a)(1), (d)(1)</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60F1A-1BC7-7A8E-3FD2-28AA9F9AACF7}"/>
              </a:ext>
            </a:extLst>
          </p:cNvPr>
          <p:cNvSpPr>
            <a:spLocks noGrp="1"/>
          </p:cNvSpPr>
          <p:nvPr>
            <p:ph type="title"/>
          </p:nvPr>
        </p:nvSpPr>
        <p:spPr/>
        <p:txBody>
          <a:bodyPr/>
          <a:lstStyle/>
          <a:p>
            <a:r>
              <a:rPr lang="en-US" dirty="0"/>
              <a:t>Rev. Rul. 79-24</a:t>
            </a:r>
          </a:p>
        </p:txBody>
      </p:sp>
      <p:sp>
        <p:nvSpPr>
          <p:cNvPr id="4" name="Slide Number Placeholder 3">
            <a:extLst>
              <a:ext uri="{FF2B5EF4-FFF2-40B4-BE49-F238E27FC236}">
                <a16:creationId xmlns:a16="http://schemas.microsoft.com/office/drawing/2014/main" id="{43129556-5AB8-88D0-4450-2B304AB90828}"/>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B73A533-B42D-7DD4-032A-E5CEB3A5814E}"/>
              </a:ext>
            </a:extLst>
          </p:cNvPr>
          <p:cNvSpPr>
            <a:spLocks noGrp="1"/>
          </p:cNvSpPr>
          <p:nvPr>
            <p:ph type="ftr" sz="quarter" idx="11"/>
          </p:nvPr>
        </p:nvSpPr>
        <p:spPr/>
        <p:txBody>
          <a:bodyPr/>
          <a:lstStyle/>
          <a:p>
            <a:pPr>
              <a:defRPr/>
            </a:pPr>
            <a:r>
              <a:rPr lang="en-US"/>
              <a:t>Compensation</a:t>
            </a:r>
            <a:endParaRPr lang="en-US" dirty="0"/>
          </a:p>
        </p:txBody>
      </p:sp>
      <p:pic>
        <p:nvPicPr>
          <p:cNvPr id="6" name="Picture 5">
            <a:extLst>
              <a:ext uri="{FF2B5EF4-FFF2-40B4-BE49-F238E27FC236}">
                <a16:creationId xmlns:a16="http://schemas.microsoft.com/office/drawing/2014/main" id="{98FCFD32-C7BD-62EC-73E5-DCA6D136A8E7}"/>
              </a:ext>
            </a:extLst>
          </p:cNvPr>
          <p:cNvPicPr>
            <a:picLocks noChangeAspect="1"/>
          </p:cNvPicPr>
          <p:nvPr/>
        </p:nvPicPr>
        <p:blipFill>
          <a:blip r:embed="rId2"/>
          <a:stretch>
            <a:fillRect/>
          </a:stretch>
        </p:blipFill>
        <p:spPr>
          <a:xfrm>
            <a:off x="7581418" y="1041721"/>
            <a:ext cx="2402390" cy="2038752"/>
          </a:xfrm>
          <a:prstGeom prst="rect">
            <a:avLst/>
          </a:prstGeom>
        </p:spPr>
      </p:pic>
      <p:pic>
        <p:nvPicPr>
          <p:cNvPr id="9" name="Picture 8">
            <a:extLst>
              <a:ext uri="{FF2B5EF4-FFF2-40B4-BE49-F238E27FC236}">
                <a16:creationId xmlns:a16="http://schemas.microsoft.com/office/drawing/2014/main" id="{9613B972-6CA7-0D79-93FB-BBF2124AE681}"/>
              </a:ext>
            </a:extLst>
          </p:cNvPr>
          <p:cNvPicPr>
            <a:picLocks noChangeAspect="1"/>
          </p:cNvPicPr>
          <p:nvPr/>
        </p:nvPicPr>
        <p:blipFill>
          <a:blip r:embed="rId3"/>
          <a:stretch>
            <a:fillRect/>
          </a:stretch>
        </p:blipFill>
        <p:spPr>
          <a:xfrm>
            <a:off x="2812649" y="874764"/>
            <a:ext cx="2095017" cy="2372666"/>
          </a:xfrm>
          <a:prstGeom prst="rect">
            <a:avLst/>
          </a:prstGeom>
        </p:spPr>
      </p:pic>
      <p:cxnSp>
        <p:nvCxnSpPr>
          <p:cNvPr id="11" name="Straight Arrow Connector 10">
            <a:extLst>
              <a:ext uri="{FF2B5EF4-FFF2-40B4-BE49-F238E27FC236}">
                <a16:creationId xmlns:a16="http://schemas.microsoft.com/office/drawing/2014/main" id="{18616F32-8B8D-5E58-4E06-6E7FC600DEA2}"/>
              </a:ext>
            </a:extLst>
          </p:cNvPr>
          <p:cNvCxnSpPr/>
          <p:nvPr/>
        </p:nvCxnSpPr>
        <p:spPr>
          <a:xfrm>
            <a:off x="5127585" y="1388962"/>
            <a:ext cx="2233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662AF9-9E1B-B3EA-D9CE-B760A16AD385}"/>
              </a:ext>
            </a:extLst>
          </p:cNvPr>
          <p:cNvCxnSpPr>
            <a:cxnSpLocks/>
          </p:cNvCxnSpPr>
          <p:nvPr/>
        </p:nvCxnSpPr>
        <p:spPr>
          <a:xfrm flipH="1">
            <a:off x="5127585" y="2963119"/>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B0289-2318-DC80-DB90-45FF57E1C75D}"/>
              </a:ext>
            </a:extLst>
          </p:cNvPr>
          <p:cNvSpPr txBox="1"/>
          <p:nvPr/>
        </p:nvSpPr>
        <p:spPr>
          <a:xfrm>
            <a:off x="5127585" y="1083720"/>
            <a:ext cx="2462021" cy="369332"/>
          </a:xfrm>
          <a:prstGeom prst="rect">
            <a:avLst/>
          </a:prstGeom>
          <a:noFill/>
        </p:spPr>
        <p:txBody>
          <a:bodyPr wrap="none" rtlCol="0">
            <a:spAutoFit/>
          </a:bodyPr>
          <a:lstStyle/>
          <a:p>
            <a:r>
              <a:rPr lang="en-US" dirty="0"/>
              <a:t>I’ll provide legal services</a:t>
            </a:r>
          </a:p>
        </p:txBody>
      </p:sp>
      <p:sp>
        <p:nvSpPr>
          <p:cNvPr id="16" name="TextBox 15">
            <a:extLst>
              <a:ext uri="{FF2B5EF4-FFF2-40B4-BE49-F238E27FC236}">
                <a16:creationId xmlns:a16="http://schemas.microsoft.com/office/drawing/2014/main" id="{0D5012D9-C1A6-D8FE-41DD-26DEBA7EAE01}"/>
              </a:ext>
            </a:extLst>
          </p:cNvPr>
          <p:cNvSpPr txBox="1"/>
          <p:nvPr/>
        </p:nvSpPr>
        <p:spPr>
          <a:xfrm>
            <a:off x="5085637" y="2532448"/>
            <a:ext cx="2042547" cy="369332"/>
          </a:xfrm>
          <a:prstGeom prst="rect">
            <a:avLst/>
          </a:prstGeom>
          <a:noFill/>
        </p:spPr>
        <p:txBody>
          <a:bodyPr wrap="none" rtlCol="0">
            <a:spAutoFit/>
          </a:bodyPr>
          <a:lstStyle/>
          <a:p>
            <a:r>
              <a:rPr lang="en-US" dirty="0"/>
              <a:t>I’ll paint your house</a:t>
            </a:r>
          </a:p>
        </p:txBody>
      </p:sp>
      <p:sp>
        <p:nvSpPr>
          <p:cNvPr id="17" name="TextBox 16">
            <a:extLst>
              <a:ext uri="{FF2B5EF4-FFF2-40B4-BE49-F238E27FC236}">
                <a16:creationId xmlns:a16="http://schemas.microsoft.com/office/drawing/2014/main" id="{BA68CEA1-5FDF-704B-4EED-E05DC6BD0C9B}"/>
              </a:ext>
            </a:extLst>
          </p:cNvPr>
          <p:cNvSpPr txBox="1"/>
          <p:nvPr/>
        </p:nvSpPr>
        <p:spPr>
          <a:xfrm>
            <a:off x="911622" y="812590"/>
            <a:ext cx="1218090" cy="369332"/>
          </a:xfrm>
          <a:prstGeom prst="rect">
            <a:avLst/>
          </a:prstGeom>
          <a:noFill/>
        </p:spPr>
        <p:txBody>
          <a:bodyPr wrap="none" rtlCol="0">
            <a:spAutoFit/>
          </a:bodyPr>
          <a:lstStyle/>
          <a:p>
            <a:r>
              <a:rPr lang="en-US" b="1" dirty="0"/>
              <a:t>Situation 1</a:t>
            </a:r>
          </a:p>
        </p:txBody>
      </p:sp>
      <p:sp>
        <p:nvSpPr>
          <p:cNvPr id="19" name="TextBox 18">
            <a:extLst>
              <a:ext uri="{FF2B5EF4-FFF2-40B4-BE49-F238E27FC236}">
                <a16:creationId xmlns:a16="http://schemas.microsoft.com/office/drawing/2014/main" id="{D7822618-5E40-487C-9A9A-F3D627005C35}"/>
              </a:ext>
            </a:extLst>
          </p:cNvPr>
          <p:cNvSpPr txBox="1"/>
          <p:nvPr/>
        </p:nvSpPr>
        <p:spPr>
          <a:xfrm>
            <a:off x="911622" y="4018259"/>
            <a:ext cx="1218090" cy="369332"/>
          </a:xfrm>
          <a:prstGeom prst="rect">
            <a:avLst/>
          </a:prstGeom>
          <a:noFill/>
        </p:spPr>
        <p:txBody>
          <a:bodyPr wrap="none" rtlCol="0">
            <a:spAutoFit/>
          </a:bodyPr>
          <a:lstStyle/>
          <a:p>
            <a:r>
              <a:rPr lang="en-US" b="1" dirty="0"/>
              <a:t>Situation 2</a:t>
            </a:r>
          </a:p>
        </p:txBody>
      </p:sp>
      <p:pic>
        <p:nvPicPr>
          <p:cNvPr id="21" name="Picture 20" descr="A person painting on a wall&#10;&#10;AI-generated content may be incorrect.">
            <a:extLst>
              <a:ext uri="{FF2B5EF4-FFF2-40B4-BE49-F238E27FC236}">
                <a16:creationId xmlns:a16="http://schemas.microsoft.com/office/drawing/2014/main" id="{AD83A88F-7DF6-2248-7918-659B313D8A34}"/>
              </a:ext>
            </a:extLst>
          </p:cNvPr>
          <p:cNvPicPr>
            <a:picLocks noChangeAspect="1"/>
          </p:cNvPicPr>
          <p:nvPr/>
        </p:nvPicPr>
        <p:blipFill>
          <a:blip r:embed="rId4"/>
          <a:stretch>
            <a:fillRect/>
          </a:stretch>
        </p:blipFill>
        <p:spPr>
          <a:xfrm>
            <a:off x="7860757" y="4204116"/>
            <a:ext cx="2555314" cy="2038752"/>
          </a:xfrm>
          <a:prstGeom prst="rect">
            <a:avLst/>
          </a:prstGeom>
        </p:spPr>
      </p:pic>
      <p:pic>
        <p:nvPicPr>
          <p:cNvPr id="23" name="Picture 22" descr="A person in a green shirt&#10;&#10;AI-generated content may be incorrect.">
            <a:extLst>
              <a:ext uri="{FF2B5EF4-FFF2-40B4-BE49-F238E27FC236}">
                <a16:creationId xmlns:a16="http://schemas.microsoft.com/office/drawing/2014/main" id="{3E01E82D-275C-55C7-9C11-66E7EF58E9C8}"/>
              </a:ext>
            </a:extLst>
          </p:cNvPr>
          <p:cNvPicPr>
            <a:picLocks noChangeAspect="1"/>
          </p:cNvPicPr>
          <p:nvPr/>
        </p:nvPicPr>
        <p:blipFill>
          <a:blip r:embed="rId5"/>
          <a:stretch>
            <a:fillRect/>
          </a:stretch>
        </p:blipFill>
        <p:spPr>
          <a:xfrm>
            <a:off x="2536182" y="4264622"/>
            <a:ext cx="2215112" cy="1978239"/>
          </a:xfrm>
          <a:prstGeom prst="rect">
            <a:avLst/>
          </a:prstGeom>
        </p:spPr>
      </p:pic>
      <p:sp>
        <p:nvSpPr>
          <p:cNvPr id="24" name="TextBox 23">
            <a:extLst>
              <a:ext uri="{FF2B5EF4-FFF2-40B4-BE49-F238E27FC236}">
                <a16:creationId xmlns:a16="http://schemas.microsoft.com/office/drawing/2014/main" id="{B3BA7CEC-F3BA-2E19-B4E3-542D77A203E5}"/>
              </a:ext>
            </a:extLst>
          </p:cNvPr>
          <p:cNvSpPr txBox="1"/>
          <p:nvPr/>
        </p:nvSpPr>
        <p:spPr>
          <a:xfrm>
            <a:off x="4803506" y="4326826"/>
            <a:ext cx="2882071" cy="369332"/>
          </a:xfrm>
          <a:prstGeom prst="rect">
            <a:avLst/>
          </a:prstGeom>
          <a:noFill/>
        </p:spPr>
        <p:txBody>
          <a:bodyPr wrap="none" rtlCol="0">
            <a:spAutoFit/>
          </a:bodyPr>
          <a:lstStyle/>
          <a:p>
            <a:r>
              <a:rPr lang="en-US" dirty="0"/>
              <a:t>I’ll rent my apartment to you</a:t>
            </a:r>
          </a:p>
        </p:txBody>
      </p:sp>
      <p:sp>
        <p:nvSpPr>
          <p:cNvPr id="25" name="TextBox 24">
            <a:extLst>
              <a:ext uri="{FF2B5EF4-FFF2-40B4-BE49-F238E27FC236}">
                <a16:creationId xmlns:a16="http://schemas.microsoft.com/office/drawing/2014/main" id="{49D0FB96-1907-2D32-DBD5-8523177BAF55}"/>
              </a:ext>
            </a:extLst>
          </p:cNvPr>
          <p:cNvSpPr txBox="1"/>
          <p:nvPr/>
        </p:nvSpPr>
        <p:spPr>
          <a:xfrm>
            <a:off x="4978686" y="5525345"/>
            <a:ext cx="2273828" cy="369332"/>
          </a:xfrm>
          <a:prstGeom prst="rect">
            <a:avLst/>
          </a:prstGeom>
          <a:noFill/>
        </p:spPr>
        <p:txBody>
          <a:bodyPr wrap="none" rtlCol="0">
            <a:spAutoFit/>
          </a:bodyPr>
          <a:lstStyle/>
          <a:p>
            <a:r>
              <a:rPr lang="en-US" dirty="0"/>
              <a:t>I’ll give you a painting</a:t>
            </a:r>
          </a:p>
        </p:txBody>
      </p:sp>
      <p:cxnSp>
        <p:nvCxnSpPr>
          <p:cNvPr id="27" name="Straight Arrow Connector 26">
            <a:extLst>
              <a:ext uri="{FF2B5EF4-FFF2-40B4-BE49-F238E27FC236}">
                <a16:creationId xmlns:a16="http://schemas.microsoft.com/office/drawing/2014/main" id="{15767CC8-ECF4-E952-DED3-38018BC1C64D}"/>
              </a:ext>
            </a:extLst>
          </p:cNvPr>
          <p:cNvCxnSpPr>
            <a:cxnSpLocks/>
          </p:cNvCxnSpPr>
          <p:nvPr/>
        </p:nvCxnSpPr>
        <p:spPr>
          <a:xfrm flipH="1">
            <a:off x="4978686" y="5994487"/>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E4D6C2-E3EB-4063-717B-9855E7B87B5F}"/>
              </a:ext>
            </a:extLst>
          </p:cNvPr>
          <p:cNvCxnSpPr>
            <a:cxnSpLocks/>
          </p:cNvCxnSpPr>
          <p:nvPr/>
        </p:nvCxnSpPr>
        <p:spPr>
          <a:xfrm>
            <a:off x="4863239" y="4721754"/>
            <a:ext cx="2650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ocument with text on it&#10;&#10;AI-generated content may be incorrect.">
            <a:extLst>
              <a:ext uri="{FF2B5EF4-FFF2-40B4-BE49-F238E27FC236}">
                <a16:creationId xmlns:a16="http://schemas.microsoft.com/office/drawing/2014/main" id="{CE526523-681B-38CA-C9A4-6247F71E8A29}"/>
              </a:ext>
            </a:extLst>
          </p:cNvPr>
          <p:cNvPicPr>
            <a:picLocks noGrp="1" noChangeAspect="1"/>
          </p:cNvPicPr>
          <p:nvPr>
            <p:ph idx="1"/>
          </p:nvPr>
        </p:nvPicPr>
        <p:blipFill>
          <a:blip r:embed="rId2"/>
          <a:stretch>
            <a:fillRect/>
          </a:stretch>
        </p:blipFill>
        <p:spPr>
          <a:xfrm>
            <a:off x="402336" y="684008"/>
            <a:ext cx="5495197" cy="5457300"/>
          </a:xfrm>
          <a:prstGeom prst="rect">
            <a:avLst/>
          </a:prstGeom>
          <a:noFill/>
        </p:spPr>
      </p:pic>
      <p:sp>
        <p:nvSpPr>
          <p:cNvPr id="3" name="Title 2">
            <a:extLst>
              <a:ext uri="{FF2B5EF4-FFF2-40B4-BE49-F238E27FC236}">
                <a16:creationId xmlns:a16="http://schemas.microsoft.com/office/drawing/2014/main" id="{A300B428-772A-CBF0-9174-AE9B3437A88A}"/>
              </a:ext>
            </a:extLst>
          </p:cNvPr>
          <p:cNvSpPr>
            <a:spLocks noGrp="1"/>
          </p:cNvSpPr>
          <p:nvPr>
            <p:ph type="title"/>
          </p:nvPr>
        </p:nvSpPr>
        <p:spPr/>
        <p:txBody>
          <a:bodyPr wrap="square" anchor="b">
            <a:normAutofit/>
          </a:bodyPr>
          <a:lstStyle/>
          <a:p>
            <a:r>
              <a:rPr lang="en-US" dirty="0"/>
              <a:t>Section 119(a) and (b); and Reg §1.119-1(a)(2)</a:t>
            </a:r>
          </a:p>
        </p:txBody>
      </p:sp>
      <p:sp>
        <p:nvSpPr>
          <p:cNvPr id="4" name="Slide Number Placeholder 3">
            <a:extLst>
              <a:ext uri="{FF2B5EF4-FFF2-40B4-BE49-F238E27FC236}">
                <a16:creationId xmlns:a16="http://schemas.microsoft.com/office/drawing/2014/main" id="{73CA1791-798F-5AE8-DA68-A3A5C4FF326B}"/>
              </a:ext>
            </a:extLst>
          </p:cNvPr>
          <p:cNvSpPr>
            <a:spLocks noGrp="1"/>
          </p:cNvSpPr>
          <p:nvPr>
            <p:ph type="sldNum" sz="quarter" idx="10"/>
          </p:nvPr>
        </p:nvSpPr>
        <p:spPr/>
        <p:txBody>
          <a:bodyPr wrap="square" anchor="ctr">
            <a:normAutofit/>
          </a:bodyPr>
          <a:lstStyle/>
          <a:p>
            <a:pPr>
              <a:spcAft>
                <a:spcPts val="600"/>
              </a:spcAft>
            </a:pPr>
            <a:fld id="{7B3E355C-57B9-BC4B-95D8-406A1F834537}" type="slidenum">
              <a:rPr lang="en-US" altLang="en-US" smtClean="0"/>
              <a:pPr>
                <a:spcAft>
                  <a:spcPts val="600"/>
                </a:spcAft>
              </a:pPr>
              <a:t>6</a:t>
            </a:fld>
            <a:endParaRPr lang="en-US" altLang="en-US"/>
          </a:p>
        </p:txBody>
      </p:sp>
      <p:sp>
        <p:nvSpPr>
          <p:cNvPr id="5" name="Footer Placeholder 4">
            <a:extLst>
              <a:ext uri="{FF2B5EF4-FFF2-40B4-BE49-F238E27FC236}">
                <a16:creationId xmlns:a16="http://schemas.microsoft.com/office/drawing/2014/main" id="{32833546-9302-C8FE-2093-D83783846237}"/>
              </a:ext>
            </a:extLst>
          </p:cNvPr>
          <p:cNvSpPr>
            <a:spLocks noGrp="1"/>
          </p:cNvSpPr>
          <p:nvPr>
            <p:ph type="ftr" sz="quarter" idx="11"/>
          </p:nvPr>
        </p:nvSpPr>
        <p:spPr/>
        <p:txBody>
          <a:bodyPr wrap="square" anchor="ctr">
            <a:normAutofit/>
          </a:bodyPr>
          <a:lstStyle/>
          <a:p>
            <a:pPr>
              <a:spcAft>
                <a:spcPts val="600"/>
              </a:spcAft>
              <a:defRPr/>
            </a:pPr>
            <a:r>
              <a:rPr lang="en-US"/>
              <a:t>Compensation</a:t>
            </a:r>
          </a:p>
        </p:txBody>
      </p:sp>
      <p:sp>
        <p:nvSpPr>
          <p:cNvPr id="19" name="TextBox 18">
            <a:extLst>
              <a:ext uri="{FF2B5EF4-FFF2-40B4-BE49-F238E27FC236}">
                <a16:creationId xmlns:a16="http://schemas.microsoft.com/office/drawing/2014/main" id="{A49E3BD8-834B-EA95-E51B-5A82503FD09A}"/>
              </a:ext>
            </a:extLst>
          </p:cNvPr>
          <p:cNvSpPr txBox="1"/>
          <p:nvPr/>
        </p:nvSpPr>
        <p:spPr>
          <a:xfrm>
            <a:off x="6582523" y="684008"/>
            <a:ext cx="5207141" cy="5570756"/>
          </a:xfrm>
          <a:prstGeom prst="rect">
            <a:avLst/>
          </a:prstGeom>
          <a:noFill/>
          <a:ln w="28575">
            <a:solidFill>
              <a:schemeClr val="accent1"/>
            </a:solidFill>
          </a:ln>
        </p:spPr>
        <p:txBody>
          <a:bodyPr wrap="square" rtlCol="0">
            <a:spAutoFit/>
          </a:bodyPr>
          <a:lstStyle/>
          <a:p>
            <a:r>
              <a:rPr lang="en-US" sz="2000" b="1" i="1" dirty="0"/>
              <a:t>Substantial </a:t>
            </a:r>
            <a:r>
              <a:rPr lang="en-US" sz="2000" b="1" i="1" dirty="0" err="1"/>
              <a:t>Noncompensatory</a:t>
            </a:r>
            <a:r>
              <a:rPr lang="en-US" sz="2000" b="1" i="1" dirty="0"/>
              <a:t> Business Reason for Furnishing Meals </a:t>
            </a:r>
            <a:r>
              <a:rPr lang="en-US" sz="2000" b="1" dirty="0"/>
              <a:t>(Reg. 1.119-1(a)(2)(ii))</a:t>
            </a:r>
          </a:p>
          <a:p>
            <a:pPr marL="285750" indent="-285750">
              <a:buFont typeface="Arial" panose="020B0604020202020204" pitchFamily="34" charset="0"/>
              <a:buChar char="•"/>
            </a:pPr>
            <a:r>
              <a:rPr lang="en-US" sz="2000" dirty="0"/>
              <a:t>Have employee available for emergency call during meal period</a:t>
            </a:r>
          </a:p>
          <a:p>
            <a:pPr marL="285750" indent="-285750">
              <a:buFont typeface="Arial" panose="020B0604020202020204" pitchFamily="34" charset="0"/>
              <a:buChar char="•"/>
            </a:pPr>
            <a:r>
              <a:rPr lang="en-US" sz="2000" dirty="0"/>
              <a:t>E/</a:t>
            </a:r>
            <a:r>
              <a:rPr lang="en-US" sz="2000" dirty="0" err="1"/>
              <a:t>ee</a:t>
            </a:r>
            <a:r>
              <a:rPr lang="en-US" sz="2000" dirty="0"/>
              <a:t> restricted to short meal period (30-40 minutes) and couldn’t be expected to eat elsewhere</a:t>
            </a:r>
          </a:p>
          <a:p>
            <a:pPr marL="285750" indent="-285750">
              <a:buFont typeface="Arial" panose="020B0604020202020204" pitchFamily="34" charset="0"/>
              <a:buChar char="•"/>
            </a:pPr>
            <a:r>
              <a:rPr lang="en-US" sz="2000" dirty="0"/>
              <a:t>E/</a:t>
            </a:r>
            <a:r>
              <a:rPr lang="en-US" sz="2000" dirty="0" err="1"/>
              <a:t>ee</a:t>
            </a:r>
            <a:r>
              <a:rPr lang="en-US" sz="2000" dirty="0"/>
              <a:t> couldn’t otherwise secure proper meals w/in reasonable meal period.</a:t>
            </a:r>
          </a:p>
          <a:p>
            <a:pPr marL="285750" indent="-285750">
              <a:buFont typeface="Arial" panose="020B0604020202020204" pitchFamily="34" charset="0"/>
              <a:buChar char="•"/>
            </a:pPr>
            <a:r>
              <a:rPr lang="en-US" sz="2000" dirty="0"/>
              <a:t>Meal furnished to restaurant employee (during, immediately before or after)</a:t>
            </a:r>
          </a:p>
          <a:p>
            <a:pPr marL="285750" indent="-285750">
              <a:buFont typeface="Arial" panose="020B0604020202020204" pitchFamily="34" charset="0"/>
              <a:buChar char="•"/>
            </a:pPr>
            <a:r>
              <a:rPr lang="en-US" sz="2000" dirty="0"/>
              <a:t>Meals furnished to substantially all e/</a:t>
            </a:r>
            <a:r>
              <a:rPr lang="en-US" sz="2000" dirty="0" err="1"/>
              <a:t>ees</a:t>
            </a:r>
            <a:r>
              <a:rPr lang="en-US" sz="2000" dirty="0"/>
              <a:t> is </a:t>
            </a:r>
            <a:r>
              <a:rPr lang="en-US" sz="2000" dirty="0" err="1"/>
              <a:t>noncompensatory</a:t>
            </a:r>
            <a:r>
              <a:rPr lang="en-US" sz="2000" dirty="0"/>
              <a:t>, meals furnished to other is </a:t>
            </a:r>
            <a:r>
              <a:rPr lang="en-US" sz="2000" dirty="0" err="1"/>
              <a:t>noncompensatory</a:t>
            </a:r>
            <a:endParaRPr lang="en-US" sz="2000" dirty="0"/>
          </a:p>
          <a:p>
            <a:pPr marL="285750" indent="-285750">
              <a:buFont typeface="Arial" panose="020B0604020202020204" pitchFamily="34" charset="0"/>
              <a:buChar char="•"/>
            </a:pPr>
            <a:r>
              <a:rPr lang="en-US" sz="2000" dirty="0"/>
              <a:t>Meals furnished to e/</a:t>
            </a:r>
            <a:r>
              <a:rPr lang="en-US" sz="2000" dirty="0" err="1"/>
              <a:t>ee</a:t>
            </a:r>
            <a:r>
              <a:rPr lang="en-US" sz="2000" dirty="0"/>
              <a:t> to promote morale or goodwill regarded as </a:t>
            </a:r>
            <a:r>
              <a:rPr lang="en-US" sz="2000" b="1" i="1" dirty="0"/>
              <a:t>compensatory</a:t>
            </a:r>
            <a:r>
              <a:rPr lang="en-US" sz="2000" dirty="0"/>
              <a:t> </a:t>
            </a:r>
          </a:p>
          <a:p>
            <a:endParaRPr lang="en-US" b="1" i="1" dirty="0"/>
          </a:p>
          <a:p>
            <a:endParaRPr lang="en-US" b="1" dirty="0"/>
          </a:p>
        </p:txBody>
      </p:sp>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70E00FA7-1EED-8DE5-C721-A6AA8D1D64BB}"/>
                  </a:ext>
                </a:extLst>
              </p14:cNvPr>
              <p14:cNvContentPartPr/>
              <p14:nvPr/>
            </p14:nvContentPartPr>
            <p14:xfrm>
              <a:off x="2436928" y="1934037"/>
              <a:ext cx="1454400" cy="46440"/>
            </p14:xfrm>
          </p:contentPart>
        </mc:Choice>
        <mc:Fallback xmlns="">
          <p:pic>
            <p:nvPicPr>
              <p:cNvPr id="26" name="Ink 25">
                <a:extLst>
                  <a:ext uri="{FF2B5EF4-FFF2-40B4-BE49-F238E27FC236}">
                    <a16:creationId xmlns:a16="http://schemas.microsoft.com/office/drawing/2014/main" id="{70E00FA7-1EED-8DE5-C721-A6AA8D1D64BB}"/>
                  </a:ext>
                </a:extLst>
              </p:cNvPr>
              <p:cNvPicPr/>
              <p:nvPr/>
            </p:nvPicPr>
            <p:blipFill>
              <a:blip r:embed="rId4"/>
              <a:stretch>
                <a:fillRect/>
              </a:stretch>
            </p:blipFill>
            <p:spPr>
              <a:xfrm>
                <a:off x="2383288" y="1826037"/>
                <a:ext cx="15620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160CA006-E148-5C27-AD8D-5B04CD33B437}"/>
                  </a:ext>
                </a:extLst>
              </p14:cNvPr>
              <p14:cNvContentPartPr/>
              <p14:nvPr/>
            </p14:nvContentPartPr>
            <p14:xfrm>
              <a:off x="4266448" y="1966797"/>
              <a:ext cx="463320" cy="3600"/>
            </p14:xfrm>
          </p:contentPart>
        </mc:Choice>
        <mc:Fallback xmlns="">
          <p:pic>
            <p:nvPicPr>
              <p:cNvPr id="27" name="Ink 26">
                <a:extLst>
                  <a:ext uri="{FF2B5EF4-FFF2-40B4-BE49-F238E27FC236}">
                    <a16:creationId xmlns:a16="http://schemas.microsoft.com/office/drawing/2014/main" id="{160CA006-E148-5C27-AD8D-5B04CD33B437}"/>
                  </a:ext>
                </a:extLst>
              </p:cNvPr>
              <p:cNvPicPr/>
              <p:nvPr/>
            </p:nvPicPr>
            <p:blipFill>
              <a:blip r:embed="rId6"/>
              <a:stretch>
                <a:fillRect/>
              </a:stretch>
            </p:blipFill>
            <p:spPr>
              <a:xfrm>
                <a:off x="4212448" y="1859157"/>
                <a:ext cx="570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3E22D916-8F27-27A6-70A8-A0632261B530}"/>
                  </a:ext>
                </a:extLst>
              </p14:cNvPr>
              <p14:cNvContentPartPr/>
              <p14:nvPr/>
            </p14:nvContentPartPr>
            <p14:xfrm>
              <a:off x="2214448" y="2117277"/>
              <a:ext cx="799200" cy="9720"/>
            </p14:xfrm>
          </p:contentPart>
        </mc:Choice>
        <mc:Fallback xmlns="">
          <p:pic>
            <p:nvPicPr>
              <p:cNvPr id="28" name="Ink 27">
                <a:extLst>
                  <a:ext uri="{FF2B5EF4-FFF2-40B4-BE49-F238E27FC236}">
                    <a16:creationId xmlns:a16="http://schemas.microsoft.com/office/drawing/2014/main" id="{3E22D916-8F27-27A6-70A8-A0632261B530}"/>
                  </a:ext>
                </a:extLst>
              </p:cNvPr>
              <p:cNvPicPr/>
              <p:nvPr/>
            </p:nvPicPr>
            <p:blipFill>
              <a:blip r:embed="rId8"/>
              <a:stretch>
                <a:fillRect/>
              </a:stretch>
            </p:blipFill>
            <p:spPr>
              <a:xfrm>
                <a:off x="2160808" y="2009637"/>
                <a:ext cx="906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8F0B6353-960D-A2A1-FC30-85C69CFC6589}"/>
                  </a:ext>
                </a:extLst>
              </p14:cNvPr>
              <p14:cNvContentPartPr/>
              <p14:nvPr/>
            </p14:nvContentPartPr>
            <p14:xfrm>
              <a:off x="3634288" y="2152917"/>
              <a:ext cx="863640" cy="28800"/>
            </p14:xfrm>
          </p:contentPart>
        </mc:Choice>
        <mc:Fallback xmlns="">
          <p:pic>
            <p:nvPicPr>
              <p:cNvPr id="29" name="Ink 28">
                <a:extLst>
                  <a:ext uri="{FF2B5EF4-FFF2-40B4-BE49-F238E27FC236}">
                    <a16:creationId xmlns:a16="http://schemas.microsoft.com/office/drawing/2014/main" id="{8F0B6353-960D-A2A1-FC30-85C69CFC6589}"/>
                  </a:ext>
                </a:extLst>
              </p:cNvPr>
              <p:cNvPicPr/>
              <p:nvPr/>
            </p:nvPicPr>
            <p:blipFill>
              <a:blip r:embed="rId10"/>
              <a:stretch>
                <a:fillRect/>
              </a:stretch>
            </p:blipFill>
            <p:spPr>
              <a:xfrm>
                <a:off x="3580288" y="2045277"/>
                <a:ext cx="971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A6036A3-4ECF-AA6A-88ED-3C38D8A13F0D}"/>
                  </a:ext>
                </a:extLst>
              </p14:cNvPr>
              <p14:cNvContentPartPr/>
              <p14:nvPr/>
            </p14:nvContentPartPr>
            <p14:xfrm>
              <a:off x="621088" y="2472957"/>
              <a:ext cx="360" cy="360"/>
            </p14:xfrm>
          </p:contentPart>
        </mc:Choice>
        <mc:Fallback xmlns="">
          <p:pic>
            <p:nvPicPr>
              <p:cNvPr id="30" name="Ink 29">
                <a:extLst>
                  <a:ext uri="{FF2B5EF4-FFF2-40B4-BE49-F238E27FC236}">
                    <a16:creationId xmlns:a16="http://schemas.microsoft.com/office/drawing/2014/main" id="{FA6036A3-4ECF-AA6A-88ED-3C38D8A13F0D}"/>
                  </a:ext>
                </a:extLst>
              </p:cNvPr>
              <p:cNvPicPr/>
              <p:nvPr/>
            </p:nvPicPr>
            <p:blipFill>
              <a:blip r:embed="rId12"/>
              <a:stretch>
                <a:fillRect/>
              </a:stretch>
            </p:blipFill>
            <p:spPr>
              <a:xfrm>
                <a:off x="614968" y="246683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95E035EE-9D38-C7AE-1F4A-CD0A177C12E1}"/>
                  </a:ext>
                </a:extLst>
              </p14:cNvPr>
              <p14:cNvContentPartPr/>
              <p14:nvPr/>
            </p14:nvContentPartPr>
            <p14:xfrm>
              <a:off x="1512808" y="2465397"/>
              <a:ext cx="1455480" cy="42120"/>
            </p14:xfrm>
          </p:contentPart>
        </mc:Choice>
        <mc:Fallback xmlns="">
          <p:pic>
            <p:nvPicPr>
              <p:cNvPr id="31" name="Ink 30">
                <a:extLst>
                  <a:ext uri="{FF2B5EF4-FFF2-40B4-BE49-F238E27FC236}">
                    <a16:creationId xmlns:a16="http://schemas.microsoft.com/office/drawing/2014/main" id="{95E035EE-9D38-C7AE-1F4A-CD0A177C12E1}"/>
                  </a:ext>
                </a:extLst>
              </p:cNvPr>
              <p:cNvPicPr/>
              <p:nvPr/>
            </p:nvPicPr>
            <p:blipFill>
              <a:blip r:embed="rId14"/>
              <a:stretch>
                <a:fillRect/>
              </a:stretch>
            </p:blipFill>
            <p:spPr>
              <a:xfrm>
                <a:off x="1506688" y="2459277"/>
                <a:ext cx="1467720" cy="54360"/>
              </a:xfrm>
              <a:prstGeom prst="rect">
                <a:avLst/>
              </a:prstGeom>
            </p:spPr>
          </p:pic>
        </mc:Fallback>
      </mc:AlternateContent>
    </p:spTree>
    <p:extLst>
      <p:ext uri="{BB962C8B-B14F-4D97-AF65-F5344CB8AC3E}">
        <p14:creationId xmlns:p14="http://schemas.microsoft.com/office/powerpoint/2010/main" val="6132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F627F-9F2E-0146-7FE9-F66EA98A0379}"/>
              </a:ext>
            </a:extLst>
          </p:cNvPr>
          <p:cNvSpPr>
            <a:spLocks noGrp="1"/>
          </p:cNvSpPr>
          <p:nvPr>
            <p:ph type="title"/>
          </p:nvPr>
        </p:nvSpPr>
        <p:spPr/>
        <p:txBody>
          <a:bodyPr/>
          <a:lstStyle/>
          <a:p>
            <a:r>
              <a:rPr lang="en-US" i="1" dirty="0"/>
              <a:t>CIR v. Kowalski, </a:t>
            </a:r>
            <a:r>
              <a:rPr lang="en-US" dirty="0"/>
              <a:t>434 U.S. 77 (1977)</a:t>
            </a:r>
            <a:endParaRPr lang="en-US" i="1" dirty="0"/>
          </a:p>
        </p:txBody>
      </p:sp>
      <p:sp>
        <p:nvSpPr>
          <p:cNvPr id="4" name="Slide Number Placeholder 3">
            <a:extLst>
              <a:ext uri="{FF2B5EF4-FFF2-40B4-BE49-F238E27FC236}">
                <a16:creationId xmlns:a16="http://schemas.microsoft.com/office/drawing/2014/main" id="{980A8DDE-713B-7371-70D4-CE933E1B599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312F8188-0944-3200-457F-AEB4829F944D}"/>
              </a:ext>
            </a:extLst>
          </p:cNvPr>
          <p:cNvSpPr>
            <a:spLocks noGrp="1"/>
          </p:cNvSpPr>
          <p:nvPr>
            <p:ph type="ftr" sz="quarter" idx="11"/>
          </p:nvPr>
        </p:nvSpPr>
        <p:spPr/>
        <p:txBody>
          <a:bodyPr/>
          <a:lstStyle/>
          <a:p>
            <a:pPr>
              <a:defRPr/>
            </a:pPr>
            <a:r>
              <a:rPr lang="en-US"/>
              <a:t>Compensation</a:t>
            </a:r>
            <a:endParaRPr lang="en-US" dirty="0"/>
          </a:p>
        </p:txBody>
      </p:sp>
      <p:pic>
        <p:nvPicPr>
          <p:cNvPr id="2052" name="Picture 4" descr="Physical Map of New Jersey. It shows the physical features of New Jersey including its mountain ranges, major rivers and lakes. ">
            <a:extLst>
              <a:ext uri="{FF2B5EF4-FFF2-40B4-BE49-F238E27FC236}">
                <a16:creationId xmlns:a16="http://schemas.microsoft.com/office/drawing/2014/main" id="{31616299-5CB6-5C85-2FA6-1BAF2D1C3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5" y="502024"/>
            <a:ext cx="4463348" cy="5871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2A1104-6720-A21C-FC73-33F1CE117415}"/>
              </a:ext>
            </a:extLst>
          </p:cNvPr>
          <p:cNvSpPr txBox="1"/>
          <p:nvPr/>
        </p:nvSpPr>
        <p:spPr>
          <a:xfrm>
            <a:off x="5513093" y="1066799"/>
            <a:ext cx="5522259" cy="4154984"/>
          </a:xfrm>
          <a:prstGeom prst="rect">
            <a:avLst/>
          </a:prstGeom>
          <a:noFill/>
          <a:ln w="25400">
            <a:solidFill>
              <a:schemeClr val="accent1">
                <a:shade val="95000"/>
                <a:satMod val="105000"/>
              </a:schemeClr>
            </a:solidFill>
          </a:ln>
        </p:spPr>
        <p:txBody>
          <a:bodyPr wrap="square" rtlCol="0">
            <a:spAutoFit/>
          </a:bodyPr>
          <a:lstStyle/>
          <a:p>
            <a:pPr marL="285750" indent="-285750">
              <a:buFont typeface="Arial" panose="020B0604020202020204" pitchFamily="34" charset="0"/>
              <a:buChar char="•"/>
            </a:pPr>
            <a:r>
              <a:rPr lang="en-US" sz="2400" dirty="0"/>
              <a:t>NJ state trooper received $1.7K in cash, which was designated as allowance for meals.</a:t>
            </a:r>
          </a:p>
          <a:p>
            <a:pPr marL="285750" indent="-285750">
              <a:buFont typeface="Arial" panose="020B0604020202020204" pitchFamily="34" charset="0"/>
              <a:buChar char="•"/>
            </a:pPr>
            <a:r>
              <a:rPr lang="en-US" sz="2400" dirty="0"/>
              <a:t>Troopers remain on call during mid-shift break</a:t>
            </a:r>
          </a:p>
          <a:p>
            <a:pPr marL="285750" indent="-285750">
              <a:buFont typeface="Arial" panose="020B0604020202020204" pitchFamily="34" charset="0"/>
              <a:buChar char="•"/>
            </a:pPr>
            <a:r>
              <a:rPr lang="en-US" sz="2400" dirty="0"/>
              <a:t>Troopers not restricted in where they may eat</a:t>
            </a:r>
          </a:p>
          <a:p>
            <a:pPr marL="285750" indent="-285750">
              <a:buFont typeface="Arial" panose="020B0604020202020204" pitchFamily="34" charset="0"/>
              <a:buChar char="•"/>
            </a:pPr>
            <a:r>
              <a:rPr lang="en-US" sz="2400" dirty="0"/>
              <a:t>Troopers not required to spend meal allowances</a:t>
            </a:r>
          </a:p>
          <a:p>
            <a:pPr marL="285750" indent="-285750">
              <a:buFont typeface="Arial" panose="020B0604020202020204" pitchFamily="34" charset="0"/>
              <a:buChar char="•"/>
            </a:pPr>
            <a:r>
              <a:rPr lang="en-US" sz="2400" dirty="0"/>
              <a:t>Trooper not required to account for how the money is spent</a:t>
            </a:r>
          </a:p>
        </p:txBody>
      </p:sp>
    </p:spTree>
    <p:extLst>
      <p:ext uri="{BB962C8B-B14F-4D97-AF65-F5344CB8AC3E}">
        <p14:creationId xmlns:p14="http://schemas.microsoft.com/office/powerpoint/2010/main" val="35295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D6A8-687B-9BA1-6988-28603DE9B169}"/>
            </a:ext>
          </a:extLst>
        </p:cNvPr>
        <p:cNvGrpSpPr/>
        <p:nvPr/>
      </p:nvGrpSpPr>
      <p:grpSpPr>
        <a:xfrm>
          <a:off x="0" y="0"/>
          <a:ext cx="0" cy="0"/>
          <a:chOff x="0" y="0"/>
          <a:chExt cx="0" cy="0"/>
        </a:xfrm>
      </p:grpSpPr>
      <p:pic>
        <p:nvPicPr>
          <p:cNvPr id="7" name="Content Placeholder 6" descr="A map of a city&#10;&#10;AI-generated content may be incorrect.">
            <a:extLst>
              <a:ext uri="{FF2B5EF4-FFF2-40B4-BE49-F238E27FC236}">
                <a16:creationId xmlns:a16="http://schemas.microsoft.com/office/drawing/2014/main" id="{FDB0E984-C38F-32CE-EFA3-8AFD082F3E70}"/>
              </a:ext>
            </a:extLst>
          </p:cNvPr>
          <p:cNvPicPr>
            <a:picLocks noGrp="1" noChangeAspect="1"/>
          </p:cNvPicPr>
          <p:nvPr>
            <p:ph idx="1"/>
          </p:nvPr>
        </p:nvPicPr>
        <p:blipFill>
          <a:blip r:embed="rId2"/>
          <a:stretch>
            <a:fillRect/>
          </a:stretch>
        </p:blipFill>
        <p:spPr>
          <a:xfrm>
            <a:off x="3249893" y="767230"/>
            <a:ext cx="5715363" cy="5494674"/>
          </a:xfrm>
        </p:spPr>
      </p:pic>
      <p:sp>
        <p:nvSpPr>
          <p:cNvPr id="3" name="Title 2">
            <a:extLst>
              <a:ext uri="{FF2B5EF4-FFF2-40B4-BE49-F238E27FC236}">
                <a16:creationId xmlns:a16="http://schemas.microsoft.com/office/drawing/2014/main" id="{F1AA80F7-873C-31BF-2755-ADB69A071857}"/>
              </a:ext>
            </a:extLst>
          </p:cNvPr>
          <p:cNvSpPr>
            <a:spLocks noGrp="1"/>
          </p:cNvSpPr>
          <p:nvPr>
            <p:ph type="title"/>
          </p:nvPr>
        </p:nvSpPr>
        <p:spPr/>
        <p:txBody>
          <a:bodyPr/>
          <a:lstStyle/>
          <a:p>
            <a:r>
              <a:rPr lang="en-US" i="1" dirty="0"/>
              <a:t>Lindeman v. CIR</a:t>
            </a:r>
            <a:r>
              <a:rPr lang="en-US" dirty="0"/>
              <a:t>, 60 T.C. 609 (1973)</a:t>
            </a:r>
            <a:endParaRPr lang="en-US" i="1" dirty="0"/>
          </a:p>
        </p:txBody>
      </p:sp>
      <p:sp>
        <p:nvSpPr>
          <p:cNvPr id="4" name="Slide Number Placeholder 3">
            <a:extLst>
              <a:ext uri="{FF2B5EF4-FFF2-40B4-BE49-F238E27FC236}">
                <a16:creationId xmlns:a16="http://schemas.microsoft.com/office/drawing/2014/main" id="{53CDE023-BC4B-9723-F0E2-626B73D9FC45}"/>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7DB8AD43-CD28-F0CA-3671-D22BB753239C}"/>
              </a:ext>
            </a:extLst>
          </p:cNvPr>
          <p:cNvSpPr>
            <a:spLocks noGrp="1"/>
          </p:cNvSpPr>
          <p:nvPr>
            <p:ph type="ftr" sz="quarter" idx="11"/>
          </p:nvPr>
        </p:nvSpPr>
        <p:spPr/>
        <p:txBody>
          <a:bodyPr/>
          <a:lstStyle/>
          <a:p>
            <a:pPr>
              <a:defRPr/>
            </a:pPr>
            <a:r>
              <a:rPr lang="en-US"/>
              <a:t>Compensation</a:t>
            </a:r>
            <a:endParaRPr lang="en-US" dirty="0"/>
          </a:p>
        </p:txBody>
      </p:sp>
      <p:sp>
        <p:nvSpPr>
          <p:cNvPr id="8" name="5-Point Star 7">
            <a:extLst>
              <a:ext uri="{FF2B5EF4-FFF2-40B4-BE49-F238E27FC236}">
                <a16:creationId xmlns:a16="http://schemas.microsoft.com/office/drawing/2014/main" id="{702C2A9C-CA5E-08C3-BC0D-40779559BBF9}"/>
              </a:ext>
            </a:extLst>
          </p:cNvPr>
          <p:cNvSpPr/>
          <p:nvPr/>
        </p:nvSpPr>
        <p:spPr>
          <a:xfrm>
            <a:off x="4294208" y="4930815"/>
            <a:ext cx="428263" cy="42826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text with black text&#10;&#10;AI-generated content may be incorrect.">
            <a:extLst>
              <a:ext uri="{FF2B5EF4-FFF2-40B4-BE49-F238E27FC236}">
                <a16:creationId xmlns:a16="http://schemas.microsoft.com/office/drawing/2014/main" id="{D0A63571-C547-CAB6-F0FA-F66703333350}"/>
              </a:ext>
            </a:extLst>
          </p:cNvPr>
          <p:cNvPicPr>
            <a:picLocks noGrp="1" noChangeAspect="1"/>
          </p:cNvPicPr>
          <p:nvPr>
            <p:ph idx="1"/>
          </p:nvPr>
        </p:nvPicPr>
        <p:blipFill>
          <a:blip r:embed="rId2"/>
          <a:stretch>
            <a:fillRect/>
          </a:stretch>
        </p:blipFill>
        <p:spPr>
          <a:xfrm>
            <a:off x="304368" y="730755"/>
            <a:ext cx="11125632" cy="4464699"/>
          </a:xfrm>
        </p:spPr>
      </p:pic>
      <p:sp>
        <p:nvSpPr>
          <p:cNvPr id="3" name="Title 2">
            <a:extLst>
              <a:ext uri="{FF2B5EF4-FFF2-40B4-BE49-F238E27FC236}">
                <a16:creationId xmlns:a16="http://schemas.microsoft.com/office/drawing/2014/main" id="{9B0547F3-8E00-FA79-6A0A-2AA62FA782D6}"/>
              </a:ext>
            </a:extLst>
          </p:cNvPr>
          <p:cNvSpPr>
            <a:spLocks noGrp="1"/>
          </p:cNvSpPr>
          <p:nvPr>
            <p:ph type="title"/>
          </p:nvPr>
        </p:nvSpPr>
        <p:spPr/>
        <p:txBody>
          <a:bodyPr/>
          <a:lstStyle/>
          <a:p>
            <a:r>
              <a:rPr lang="en-US" sz="2000" dirty="0"/>
              <a:t>Section 132: Fringe Benefits</a:t>
            </a:r>
            <a:endParaRPr lang="en-US" dirty="0"/>
          </a:p>
        </p:txBody>
      </p:sp>
      <p:sp>
        <p:nvSpPr>
          <p:cNvPr id="4" name="Slide Number Placeholder 3">
            <a:extLst>
              <a:ext uri="{FF2B5EF4-FFF2-40B4-BE49-F238E27FC236}">
                <a16:creationId xmlns:a16="http://schemas.microsoft.com/office/drawing/2014/main" id="{D84D2AD6-BE6A-6B28-BF25-36BBAD257EC2}"/>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0B28B92F-9F6D-06AC-FFE1-EF920C70CF4D}"/>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78478811"/>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3999</TotalTime>
  <Words>1290</Words>
  <Application>Microsoft Macintosh PowerPoint</Application>
  <PresentationFormat>Widescreen</PresentationFormat>
  <Paragraphs>129</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NSimSun</vt:lpstr>
      <vt:lpstr>Aptos</vt:lpstr>
      <vt:lpstr>Arial</vt:lpstr>
      <vt:lpstr>Calibri</vt:lpstr>
      <vt:lpstr>Courier New</vt:lpstr>
      <vt:lpstr>Times New Roman</vt:lpstr>
      <vt:lpstr>Wingdings</vt:lpstr>
      <vt:lpstr>Wingdings 2</vt:lpstr>
      <vt:lpstr>XOldStyle</vt:lpstr>
      <vt:lpstr>CG Body - Standard</vt:lpstr>
      <vt:lpstr>PowerPoint Presentation</vt:lpstr>
      <vt:lpstr>Section 61(a)(1)</vt:lpstr>
      <vt:lpstr>Old Colony Trust Co. v. CIR (279 U.S. 716 (1929)</vt:lpstr>
      <vt:lpstr>Reg. §1.61-2(a)(1), (d)(1)</vt:lpstr>
      <vt:lpstr>Rev. Rul. 79-24</vt:lpstr>
      <vt:lpstr>Section 119(a) and (b); and Reg §1.119-1(a)(2)</vt:lpstr>
      <vt:lpstr>CIR v. Kowalski, 434 U.S. 77 (1977)</vt:lpstr>
      <vt:lpstr>Lindeman v. CIR, 60 T.C. 609 (1973)</vt:lpstr>
      <vt:lpstr>Section 132: Fringe Benefits</vt:lpstr>
      <vt:lpstr>Fringe Benefits: No Additional Costs Services</vt:lpstr>
      <vt:lpstr>Fringe Benefits: Qualified Employee Discount</vt:lpstr>
      <vt:lpstr>Fringe Benefits: Working Condition Fringe</vt:lpstr>
      <vt:lpstr>Fringe Benefits: De Minimis Fringe</vt:lpstr>
      <vt:lpstr>Fringe Benefits: Qualified Transportation Fringe</vt:lpstr>
      <vt:lpstr>Section 83(a), (c), and (h)</vt:lpstr>
      <vt:lpstr>Section 83(b)</vt:lpstr>
      <vt:lpstr>New, but not improved, OBBBA: Qualified Tips</vt:lpstr>
      <vt:lpstr>Another OBBBA Winner</vt:lpstr>
      <vt:lpstr>Nonitemizer Deductions</vt:lpstr>
      <vt:lpstr>Employer Deductions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M. Colon</dc:creator>
  <cp:lastModifiedBy>Colon, Jeffrey M.</cp:lastModifiedBy>
  <cp:revision>2</cp:revision>
  <dcterms:created xsi:type="dcterms:W3CDTF">2025-01-19T12:38:16Z</dcterms:created>
  <dcterms:modified xsi:type="dcterms:W3CDTF">2026-02-02T14:20:53Z</dcterms:modified>
</cp:coreProperties>
</file>